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35" r:id="rId3"/>
    <p:sldId id="264" r:id="rId4"/>
    <p:sldId id="456" r:id="rId5"/>
    <p:sldId id="348" r:id="rId6"/>
    <p:sldId id="364" r:id="rId7"/>
    <p:sldId id="265" r:id="rId8"/>
    <p:sldId id="434" r:id="rId9"/>
    <p:sldId id="435" r:id="rId10"/>
    <p:sldId id="436" r:id="rId11"/>
    <p:sldId id="437" r:id="rId12"/>
    <p:sldId id="438" r:id="rId13"/>
    <p:sldId id="458" r:id="rId14"/>
    <p:sldId id="459" r:id="rId15"/>
    <p:sldId id="460" r:id="rId16"/>
    <p:sldId id="450" r:id="rId17"/>
    <p:sldId id="451" r:id="rId18"/>
    <p:sldId id="452" r:id="rId19"/>
    <p:sldId id="266" r:id="rId20"/>
    <p:sldId id="365" r:id="rId21"/>
    <p:sldId id="379" r:id="rId22"/>
    <p:sldId id="378" r:id="rId23"/>
    <p:sldId id="349" r:id="rId24"/>
    <p:sldId id="350" r:id="rId25"/>
    <p:sldId id="351" r:id="rId26"/>
    <p:sldId id="352" r:id="rId27"/>
    <p:sldId id="353" r:id="rId28"/>
    <p:sldId id="423" r:id="rId29"/>
    <p:sldId id="424" r:id="rId30"/>
    <p:sldId id="414" r:id="rId31"/>
    <p:sldId id="425" r:id="rId32"/>
    <p:sldId id="357" r:id="rId33"/>
    <p:sldId id="361" r:id="rId34"/>
    <p:sldId id="354" r:id="rId35"/>
    <p:sldId id="410" r:id="rId36"/>
    <p:sldId id="411" r:id="rId37"/>
    <p:sldId id="412" r:id="rId38"/>
    <p:sldId id="413" r:id="rId39"/>
    <p:sldId id="416" r:id="rId40"/>
    <p:sldId id="362" r:id="rId41"/>
    <p:sldId id="363" r:id="rId42"/>
    <p:sldId id="372" r:id="rId43"/>
    <p:sldId id="457" r:id="rId44"/>
    <p:sldId id="45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  <a:srgbClr val="0D03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CC974-D257-4F3A-9425-C26F45D4D9BF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E5DE69F-E302-4675-893C-310CDA0FBF34}">
      <dgm:prSet phldrT="[Text]" custT="1"/>
      <dgm:spPr/>
      <dgm:t>
        <a:bodyPr/>
        <a:lstStyle/>
        <a:p>
          <a:r>
            <a:rPr lang="en-GB" sz="3200" b="1" dirty="0" smtClean="0">
              <a:solidFill>
                <a:srgbClr val="FFFF00"/>
              </a:solidFill>
            </a:rPr>
            <a:t>Patient Groups 1–3</a:t>
          </a:r>
          <a:endParaRPr lang="en-GB" sz="3200" b="1" dirty="0">
            <a:solidFill>
              <a:srgbClr val="FFFF00"/>
            </a:solidFill>
          </a:endParaRPr>
        </a:p>
      </dgm:t>
    </dgm:pt>
    <dgm:pt modelId="{B96F453F-4CEC-452F-B8A1-17BE96B56BE0}" type="parTrans" cxnId="{28945B75-43D8-4F3B-8AB3-5702E27A6792}">
      <dgm:prSet/>
      <dgm:spPr/>
      <dgm:t>
        <a:bodyPr/>
        <a:lstStyle/>
        <a:p>
          <a:endParaRPr lang="en-GB" sz="1050"/>
        </a:p>
      </dgm:t>
    </dgm:pt>
    <dgm:pt modelId="{6FA96D66-D878-47FF-89D9-A1538B2A8A36}" type="sibTrans" cxnId="{28945B75-43D8-4F3B-8AB3-5702E27A6792}">
      <dgm:prSet/>
      <dgm:spPr/>
      <dgm:t>
        <a:bodyPr/>
        <a:lstStyle/>
        <a:p>
          <a:endParaRPr lang="en-GB" sz="1050"/>
        </a:p>
      </dgm:t>
    </dgm:pt>
    <dgm:pt modelId="{2441CF40-D276-4983-94BD-04D908577604}">
      <dgm:prSet phldrT="[Text]" custT="1"/>
      <dgm:spPr/>
      <dgm:t>
        <a:bodyPr/>
        <a:lstStyle/>
        <a:p>
          <a:r>
            <a:rPr lang="en-GB" sz="1600" b="1" dirty="0" smtClean="0"/>
            <a:t>Initially unresectable mCRC</a:t>
          </a:r>
          <a:r>
            <a:rPr lang="en-GB" sz="1600" dirty="0" smtClean="0"/>
            <a:t>, including:</a:t>
          </a:r>
          <a:endParaRPr lang="en-GB" sz="1600" dirty="0"/>
        </a:p>
      </dgm:t>
    </dgm:pt>
    <dgm:pt modelId="{361DC19E-DF05-4527-BA1B-84DFCDA25073}" type="parTrans" cxnId="{731AA4F6-B59C-47E0-A16B-648E88903A59}">
      <dgm:prSet/>
      <dgm:spPr/>
      <dgm:t>
        <a:bodyPr/>
        <a:lstStyle/>
        <a:p>
          <a:endParaRPr lang="en-GB" sz="1050"/>
        </a:p>
      </dgm:t>
    </dgm:pt>
    <dgm:pt modelId="{025E6C11-DE0C-440B-8A08-007561D12C9E}" type="sibTrans" cxnId="{731AA4F6-B59C-47E0-A16B-648E88903A59}">
      <dgm:prSet/>
      <dgm:spPr/>
      <dgm:t>
        <a:bodyPr/>
        <a:lstStyle/>
        <a:p>
          <a:endParaRPr lang="en-GB" sz="1050"/>
        </a:p>
      </dgm:t>
    </dgm:pt>
    <dgm:pt modelId="{47A756B3-740A-48E5-A7C2-3EC49217A308}">
      <dgm:prSet phldrT="[Text]" custT="1"/>
      <dgm:spPr/>
      <dgm:t>
        <a:bodyPr/>
        <a:lstStyle/>
        <a:p>
          <a:r>
            <a:rPr lang="en-GB" sz="1600" dirty="0" smtClean="0"/>
            <a:t>Potentially </a:t>
          </a:r>
          <a:r>
            <a:rPr lang="en-GB" sz="1600" dirty="0" err="1" smtClean="0"/>
            <a:t>resectable</a:t>
          </a:r>
          <a:r>
            <a:rPr lang="en-GB" sz="1600" dirty="0" smtClean="0"/>
            <a:t> (Group 1)</a:t>
          </a:r>
          <a:endParaRPr lang="en-GB" sz="1600" dirty="0"/>
        </a:p>
      </dgm:t>
    </dgm:pt>
    <dgm:pt modelId="{383FEE2D-8D91-40C0-AE68-6FF089C20DED}" type="parTrans" cxnId="{03596098-5524-474B-AC88-2F35CC9F22CD}">
      <dgm:prSet/>
      <dgm:spPr/>
      <dgm:t>
        <a:bodyPr/>
        <a:lstStyle/>
        <a:p>
          <a:endParaRPr lang="en-GB" sz="1050"/>
        </a:p>
      </dgm:t>
    </dgm:pt>
    <dgm:pt modelId="{0210E88B-3880-4A8B-AC7C-430093E81D8A}" type="sibTrans" cxnId="{03596098-5524-474B-AC88-2F35CC9F22CD}">
      <dgm:prSet/>
      <dgm:spPr/>
      <dgm:t>
        <a:bodyPr/>
        <a:lstStyle/>
        <a:p>
          <a:endParaRPr lang="en-GB" sz="1050"/>
        </a:p>
      </dgm:t>
    </dgm:pt>
    <dgm:pt modelId="{2A56349B-FBF5-4228-8877-CC365E7DF360}">
      <dgm:prSet phldrT="[Text]" custT="1"/>
      <dgm:spPr/>
      <dgm:t>
        <a:bodyPr/>
        <a:lstStyle/>
        <a:p>
          <a:r>
            <a:rPr lang="en-GB" sz="1600" dirty="0" smtClean="0"/>
            <a:t>Disseminated  disease, technically ‘never’/unlikely resectable (Group 2)</a:t>
          </a:r>
          <a:endParaRPr lang="en-GB" sz="1600" dirty="0"/>
        </a:p>
      </dgm:t>
    </dgm:pt>
    <dgm:pt modelId="{167D1F9C-88D3-4B2D-98E9-4590388ED227}" type="parTrans" cxnId="{BB117AB9-8F3B-47AD-97D6-E102312EEDE6}">
      <dgm:prSet/>
      <dgm:spPr/>
      <dgm:t>
        <a:bodyPr/>
        <a:lstStyle/>
        <a:p>
          <a:endParaRPr lang="en-GB" sz="1400"/>
        </a:p>
      </dgm:t>
    </dgm:pt>
    <dgm:pt modelId="{6A8BCD4F-EAB0-4716-8FA1-FCB3DEC90468}" type="sibTrans" cxnId="{BB117AB9-8F3B-47AD-97D6-E102312EEDE6}">
      <dgm:prSet/>
      <dgm:spPr/>
      <dgm:t>
        <a:bodyPr/>
        <a:lstStyle/>
        <a:p>
          <a:endParaRPr lang="en-GB" sz="1400"/>
        </a:p>
      </dgm:t>
    </dgm:pt>
    <dgm:pt modelId="{2D7C998A-0453-427C-85A9-90F9F4E8A517}">
      <dgm:prSet phldrT="[Text]" custT="1"/>
      <dgm:spPr/>
      <dgm:t>
        <a:bodyPr/>
        <a:lstStyle/>
        <a:p>
          <a:r>
            <a:rPr lang="en-GB" sz="1600" dirty="0" smtClean="0"/>
            <a:t>Never-resectable metastatic disease (Group 3)</a:t>
          </a:r>
          <a:endParaRPr lang="en-GB" sz="1600" dirty="0"/>
        </a:p>
      </dgm:t>
    </dgm:pt>
    <dgm:pt modelId="{77317BE7-454D-4061-AC13-EA3CCE87E58B}" type="parTrans" cxnId="{E7775B7C-183E-4CAD-8450-3F17996AE6E6}">
      <dgm:prSet/>
      <dgm:spPr/>
      <dgm:t>
        <a:bodyPr/>
        <a:lstStyle/>
        <a:p>
          <a:endParaRPr lang="en-GB" sz="1400"/>
        </a:p>
      </dgm:t>
    </dgm:pt>
    <dgm:pt modelId="{2F42BAFD-1F1A-4E64-939F-2F015B35E23D}" type="sibTrans" cxnId="{E7775B7C-183E-4CAD-8450-3F17996AE6E6}">
      <dgm:prSet/>
      <dgm:spPr/>
      <dgm:t>
        <a:bodyPr/>
        <a:lstStyle/>
        <a:p>
          <a:endParaRPr lang="en-GB" sz="1400"/>
        </a:p>
      </dgm:t>
    </dgm:pt>
    <dgm:pt modelId="{20930315-C009-4C2E-93D1-2C8D857E1AF2}" type="pres">
      <dgm:prSet presAssocID="{689CC974-D257-4F3A-9425-C26F45D4D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08C845-DF86-40A5-92DC-E16B1B0B95DF}" type="pres">
      <dgm:prSet presAssocID="{3E5DE69F-E302-4675-893C-310CDA0FBF34}" presName="composite" presStyleCnt="0"/>
      <dgm:spPr/>
      <dgm:t>
        <a:bodyPr/>
        <a:lstStyle/>
        <a:p>
          <a:endParaRPr lang="en-GB"/>
        </a:p>
      </dgm:t>
    </dgm:pt>
    <dgm:pt modelId="{1DC0AB48-D63F-4E90-A6ED-2D1FA76A7C6F}" type="pres">
      <dgm:prSet presAssocID="{3E5DE69F-E302-4675-893C-310CDA0FBF3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697C3E-9925-425E-B6D3-9C710DF50CBA}" type="pres">
      <dgm:prSet presAssocID="{3E5DE69F-E302-4675-893C-310CDA0FBF3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775B7C-183E-4CAD-8450-3F17996AE6E6}" srcId="{2441CF40-D276-4983-94BD-04D908577604}" destId="{2D7C998A-0453-427C-85A9-90F9F4E8A517}" srcOrd="2" destOrd="0" parTransId="{77317BE7-454D-4061-AC13-EA3CCE87E58B}" sibTransId="{2F42BAFD-1F1A-4E64-939F-2F015B35E23D}"/>
    <dgm:cxn modelId="{BB117AB9-8F3B-47AD-97D6-E102312EEDE6}" srcId="{2441CF40-D276-4983-94BD-04D908577604}" destId="{2A56349B-FBF5-4228-8877-CC365E7DF360}" srcOrd="1" destOrd="0" parTransId="{167D1F9C-88D3-4B2D-98E9-4590388ED227}" sibTransId="{6A8BCD4F-EAB0-4716-8FA1-FCB3DEC90468}"/>
    <dgm:cxn modelId="{731AA4F6-B59C-47E0-A16B-648E88903A59}" srcId="{3E5DE69F-E302-4675-893C-310CDA0FBF34}" destId="{2441CF40-D276-4983-94BD-04D908577604}" srcOrd="0" destOrd="0" parTransId="{361DC19E-DF05-4527-BA1B-84DFCDA25073}" sibTransId="{025E6C11-DE0C-440B-8A08-007561D12C9E}"/>
    <dgm:cxn modelId="{E03C6D26-CD9B-4C35-A82A-2D26810DF0CD}" type="presOf" srcId="{2A56349B-FBF5-4228-8877-CC365E7DF360}" destId="{60697C3E-9925-425E-B6D3-9C710DF50CBA}" srcOrd="0" destOrd="2" presId="urn:microsoft.com/office/officeart/2005/8/layout/hList1"/>
    <dgm:cxn modelId="{03596098-5524-474B-AC88-2F35CC9F22CD}" srcId="{2441CF40-D276-4983-94BD-04D908577604}" destId="{47A756B3-740A-48E5-A7C2-3EC49217A308}" srcOrd="0" destOrd="0" parTransId="{383FEE2D-8D91-40C0-AE68-6FF089C20DED}" sibTransId="{0210E88B-3880-4A8B-AC7C-430093E81D8A}"/>
    <dgm:cxn modelId="{346891B4-D76D-496E-A96C-04AE56D99EEC}" type="presOf" srcId="{2D7C998A-0453-427C-85A9-90F9F4E8A517}" destId="{60697C3E-9925-425E-B6D3-9C710DF50CBA}" srcOrd="0" destOrd="3" presId="urn:microsoft.com/office/officeart/2005/8/layout/hList1"/>
    <dgm:cxn modelId="{32E10A7E-39D8-4561-8879-82B7B3AE1DBB}" type="presOf" srcId="{47A756B3-740A-48E5-A7C2-3EC49217A308}" destId="{60697C3E-9925-425E-B6D3-9C710DF50CBA}" srcOrd="0" destOrd="1" presId="urn:microsoft.com/office/officeart/2005/8/layout/hList1"/>
    <dgm:cxn modelId="{A383DC7C-DFA9-4617-B5EB-852E9170A2F7}" type="presOf" srcId="{2441CF40-D276-4983-94BD-04D908577604}" destId="{60697C3E-9925-425E-B6D3-9C710DF50CBA}" srcOrd="0" destOrd="0" presId="urn:microsoft.com/office/officeart/2005/8/layout/hList1"/>
    <dgm:cxn modelId="{9C2DF65A-BEFC-408C-8B5E-4254B11DBFE0}" type="presOf" srcId="{689CC974-D257-4F3A-9425-C26F45D4D9BF}" destId="{20930315-C009-4C2E-93D1-2C8D857E1AF2}" srcOrd="0" destOrd="0" presId="urn:microsoft.com/office/officeart/2005/8/layout/hList1"/>
    <dgm:cxn modelId="{6FD9543C-544C-4B4C-A19F-D6C7D44A1D84}" type="presOf" srcId="{3E5DE69F-E302-4675-893C-310CDA0FBF34}" destId="{1DC0AB48-D63F-4E90-A6ED-2D1FA76A7C6F}" srcOrd="0" destOrd="0" presId="urn:microsoft.com/office/officeart/2005/8/layout/hList1"/>
    <dgm:cxn modelId="{28945B75-43D8-4F3B-8AB3-5702E27A6792}" srcId="{689CC974-D257-4F3A-9425-C26F45D4D9BF}" destId="{3E5DE69F-E302-4675-893C-310CDA0FBF34}" srcOrd="0" destOrd="0" parTransId="{B96F453F-4CEC-452F-B8A1-17BE96B56BE0}" sibTransId="{6FA96D66-D878-47FF-89D9-A1538B2A8A36}"/>
    <dgm:cxn modelId="{47118F50-9EAB-4857-BA07-02CCB94D0ED1}" type="presParOf" srcId="{20930315-C009-4C2E-93D1-2C8D857E1AF2}" destId="{ED08C845-DF86-40A5-92DC-E16B1B0B95DF}" srcOrd="0" destOrd="0" presId="urn:microsoft.com/office/officeart/2005/8/layout/hList1"/>
    <dgm:cxn modelId="{9318C115-0E25-4B20-BADE-11C7744575E4}" type="presParOf" srcId="{ED08C845-DF86-40A5-92DC-E16B1B0B95DF}" destId="{1DC0AB48-D63F-4E90-A6ED-2D1FA76A7C6F}" srcOrd="0" destOrd="0" presId="urn:microsoft.com/office/officeart/2005/8/layout/hList1"/>
    <dgm:cxn modelId="{4A3416DB-0493-433A-A634-3FEAB00F1EF8}" type="presParOf" srcId="{ED08C845-DF86-40A5-92DC-E16B1B0B95DF}" destId="{60697C3E-9925-425E-B6D3-9C710DF50CBA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0AB48-D63F-4E90-A6ED-2D1FA76A7C6F}">
      <dsp:nvSpPr>
        <dsp:cNvPr id="0" name=""/>
        <dsp:cNvSpPr/>
      </dsp:nvSpPr>
      <dsp:spPr>
        <a:xfrm>
          <a:off x="0" y="21060"/>
          <a:ext cx="5638800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00"/>
              </a:solidFill>
            </a:rPr>
            <a:t>Patient Groups 1–3</a:t>
          </a:r>
          <a:endParaRPr lang="en-GB" sz="3200" b="1" kern="1200" dirty="0">
            <a:solidFill>
              <a:srgbClr val="FFFF00"/>
            </a:solidFill>
          </a:endParaRPr>
        </a:p>
      </dsp:txBody>
      <dsp:txXfrm>
        <a:off x="0" y="21060"/>
        <a:ext cx="5638800" cy="979200"/>
      </dsp:txXfrm>
    </dsp:sp>
    <dsp:sp modelId="{60697C3E-9925-425E-B6D3-9C710DF50CBA}">
      <dsp:nvSpPr>
        <dsp:cNvPr id="0" name=""/>
        <dsp:cNvSpPr/>
      </dsp:nvSpPr>
      <dsp:spPr>
        <a:xfrm>
          <a:off x="0" y="1000260"/>
          <a:ext cx="5638800" cy="14932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Initially unresectable mCRC</a:t>
          </a:r>
          <a:r>
            <a:rPr lang="en-GB" sz="1600" kern="1200" dirty="0" smtClean="0"/>
            <a:t>, including: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Potentially </a:t>
          </a:r>
          <a:r>
            <a:rPr lang="en-GB" sz="1600" kern="1200" dirty="0" err="1" smtClean="0"/>
            <a:t>resectable</a:t>
          </a:r>
          <a:r>
            <a:rPr lang="en-GB" sz="1600" kern="1200" dirty="0" smtClean="0"/>
            <a:t> (Group 1)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Disseminated  disease, technically ‘never’/unlikely resectable (Group 2)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Never-resectable metastatic disease (Group 3)</a:t>
          </a:r>
          <a:endParaRPr lang="en-GB" sz="1600" kern="1200" dirty="0"/>
        </a:p>
      </dsp:txBody>
      <dsp:txXfrm>
        <a:off x="0" y="1000260"/>
        <a:ext cx="5638800" cy="14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2E30-CDF3-42C4-9209-C5DE3C020D33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4760-F38B-4E6E-8F27-F1B8653B4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3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9" tIns="46555" rIns="93109" bIns="4655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4E5143-DFA5-4EDD-80DE-F20BA1A58F53}" type="slidenum">
              <a:rPr lang="en-GB" altLang="en-US" sz="1200">
                <a:solidFill>
                  <a:prstClr val="black"/>
                </a:solidFill>
              </a:rPr>
              <a:pPr algn="r" eaLnBrk="1" hangingPunct="1"/>
              <a:t>4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8806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09" tIns="46555" rIns="93109" bIns="4655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</a:endParaRPr>
          </a:p>
        </p:txBody>
      </p:sp>
      <p:sp>
        <p:nvSpPr>
          <p:cNvPr id="88069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9" tIns="46555" rIns="93109" bIns="4655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A8D9C13-24AF-4D90-884D-378DE01F687B}" type="slidenum">
              <a:rPr lang="zh-CN" altLang="de-DE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de-DE" altLang="zh-CN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33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A7A011F-5740-4A4C-BF1A-90895C90B0F8}" type="slidenum">
              <a:rPr lang="en-GB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68554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06C2A-8B3C-8C41-AA58-0DC4E5AF9755}" type="slidenum">
              <a:rPr lang="en-GB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720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56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9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819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9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819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4" y="1412875"/>
            <a:ext cx="8356600" cy="5043488"/>
          </a:xfrm>
        </p:spPr>
        <p:txBody>
          <a:bodyPr/>
          <a:lstStyle>
            <a:lvl1pPr marL="268288" indent="-268288">
              <a:spcBef>
                <a:spcPts val="1200"/>
              </a:spcBef>
              <a:buClr>
                <a:schemeClr val="accent3"/>
              </a:buClr>
              <a:buFont typeface="Arial" pitchFamily="34" charset="0"/>
              <a:buChar char="●"/>
              <a:defRPr sz="2000">
                <a:solidFill>
                  <a:schemeClr val="bg1"/>
                </a:solidFill>
              </a:defRPr>
            </a:lvl1pPr>
            <a:lvl2pPr marL="446088" indent="-269875">
              <a:spcBef>
                <a:spcPts val="1200"/>
              </a:spcBef>
              <a:defRPr sz="1800"/>
            </a:lvl2pPr>
            <a:lvl3pPr marL="630238" indent="-269875">
              <a:spcBef>
                <a:spcPts val="1200"/>
              </a:spcBef>
              <a:defRPr lang="en-GB" sz="1600" kern="1200" dirty="0" smtClean="0">
                <a:solidFill>
                  <a:schemeClr val="bg1"/>
                </a:solidFill>
                <a:latin typeface="+mn-lt"/>
                <a:ea typeface="ＭＳ Ｐゴシック" pitchFamily="127" charset="-128"/>
                <a:cs typeface="+mn-cs"/>
              </a:defRPr>
            </a:lvl3pPr>
            <a:lvl4pPr marL="720000" indent="-269875">
              <a:spcBef>
                <a:spcPts val="12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tabLst/>
              <a:defRPr sz="1400"/>
            </a:lvl4pPr>
            <a:lvl5pPr marL="630238" indent="-269875">
              <a:spcBef>
                <a:spcPts val="1200"/>
              </a:spcBef>
              <a:buClr>
                <a:schemeClr val="accent2"/>
              </a:buClr>
              <a:buSzPct val="70000"/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749" y="6477000"/>
            <a:ext cx="314210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76752" y="6477000"/>
            <a:ext cx="3887737" cy="288032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GB" dirty="0" smtClean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6102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9" r:id="rId12"/>
    <p:sldLayoutId id="2147483723" r:id="rId13"/>
    <p:sldLayoutId id="2147483725" r:id="rId14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99" Type="http://schemas.openxmlformats.org/officeDocument/2006/relationships/image" Target="NULL"/><Relationship Id="rId21" Type="http://schemas.openxmlformats.org/officeDocument/2006/relationships/image" Target="NULL"/><Relationship Id="rId63" Type="http://schemas.openxmlformats.org/officeDocument/2006/relationships/image" Target="NULL"/><Relationship Id="rId159" Type="http://schemas.openxmlformats.org/officeDocument/2006/relationships/image" Target="NULL"/><Relationship Id="rId324" Type="http://schemas.openxmlformats.org/officeDocument/2006/relationships/image" Target="NULL"/><Relationship Id="rId366" Type="http://schemas.openxmlformats.org/officeDocument/2006/relationships/image" Target="NULL"/><Relationship Id="rId170" Type="http://schemas.openxmlformats.org/officeDocument/2006/relationships/image" Target="NULL"/><Relationship Id="rId226" Type="http://schemas.openxmlformats.org/officeDocument/2006/relationships/image" Target="NULL"/><Relationship Id="rId433" Type="http://schemas.openxmlformats.org/officeDocument/2006/relationships/image" Target="NULL"/><Relationship Id="rId268" Type="http://schemas.openxmlformats.org/officeDocument/2006/relationships/image" Target="NULL"/><Relationship Id="rId32" Type="http://schemas.openxmlformats.org/officeDocument/2006/relationships/image" Target="NULL"/><Relationship Id="rId74" Type="http://schemas.openxmlformats.org/officeDocument/2006/relationships/image" Target="NULL"/><Relationship Id="rId128" Type="http://schemas.openxmlformats.org/officeDocument/2006/relationships/image" Target="NULL"/><Relationship Id="rId335" Type="http://schemas.openxmlformats.org/officeDocument/2006/relationships/image" Target="NULL"/><Relationship Id="rId377" Type="http://schemas.openxmlformats.org/officeDocument/2006/relationships/image" Target="NULL"/><Relationship Id="rId5" Type="http://schemas.openxmlformats.org/officeDocument/2006/relationships/image" Target="NULL"/><Relationship Id="rId181" Type="http://schemas.openxmlformats.org/officeDocument/2006/relationships/image" Target="NULL"/><Relationship Id="rId237" Type="http://schemas.openxmlformats.org/officeDocument/2006/relationships/image" Target="NULL"/><Relationship Id="rId402" Type="http://schemas.openxmlformats.org/officeDocument/2006/relationships/image" Target="NULL"/><Relationship Id="rId279" Type="http://schemas.openxmlformats.org/officeDocument/2006/relationships/image" Target="NULL"/><Relationship Id="rId444" Type="http://schemas.openxmlformats.org/officeDocument/2006/relationships/image" Target="NULL"/><Relationship Id="rId43" Type="http://schemas.openxmlformats.org/officeDocument/2006/relationships/image" Target="NULL"/><Relationship Id="rId139" Type="http://schemas.openxmlformats.org/officeDocument/2006/relationships/image" Target="NULL"/><Relationship Id="rId290" Type="http://schemas.openxmlformats.org/officeDocument/2006/relationships/image" Target="NULL"/><Relationship Id="rId304" Type="http://schemas.openxmlformats.org/officeDocument/2006/relationships/image" Target="NULL"/><Relationship Id="rId346" Type="http://schemas.openxmlformats.org/officeDocument/2006/relationships/image" Target="NULL"/><Relationship Id="rId388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image" Target="NULL"/><Relationship Id="rId192" Type="http://schemas.openxmlformats.org/officeDocument/2006/relationships/image" Target="NULL"/><Relationship Id="rId206" Type="http://schemas.openxmlformats.org/officeDocument/2006/relationships/image" Target="NULL"/><Relationship Id="rId413" Type="http://schemas.openxmlformats.org/officeDocument/2006/relationships/image" Target="NULL"/><Relationship Id="rId248" Type="http://schemas.openxmlformats.org/officeDocument/2006/relationships/image" Target="NULL"/><Relationship Id="rId12" Type="http://schemas.openxmlformats.org/officeDocument/2006/relationships/image" Target="NULL"/><Relationship Id="rId108" Type="http://schemas.openxmlformats.org/officeDocument/2006/relationships/image" Target="NULL"/><Relationship Id="rId315" Type="http://schemas.openxmlformats.org/officeDocument/2006/relationships/image" Target="NULL"/><Relationship Id="rId357" Type="http://schemas.openxmlformats.org/officeDocument/2006/relationships/image" Target="NULL"/><Relationship Id="rId54" Type="http://schemas.openxmlformats.org/officeDocument/2006/relationships/image" Target="NULL"/><Relationship Id="rId96" Type="http://schemas.openxmlformats.org/officeDocument/2006/relationships/image" Target="NULL"/><Relationship Id="rId161" Type="http://schemas.openxmlformats.org/officeDocument/2006/relationships/image" Target="NULL"/><Relationship Id="rId217" Type="http://schemas.openxmlformats.org/officeDocument/2006/relationships/image" Target="NULL"/><Relationship Id="rId399" Type="http://schemas.openxmlformats.org/officeDocument/2006/relationships/image" Target="NULL"/><Relationship Id="rId6" Type="http://schemas.openxmlformats.org/officeDocument/2006/relationships/image" Target="NULL"/><Relationship Id="rId238" Type="http://schemas.openxmlformats.org/officeDocument/2006/relationships/image" Target="NULL"/><Relationship Id="rId259" Type="http://schemas.openxmlformats.org/officeDocument/2006/relationships/image" Target="NULL"/><Relationship Id="rId424" Type="http://schemas.openxmlformats.org/officeDocument/2006/relationships/image" Target="NULL"/><Relationship Id="rId445" Type="http://schemas.openxmlformats.org/officeDocument/2006/relationships/image" Target="NULL"/><Relationship Id="rId23" Type="http://schemas.openxmlformats.org/officeDocument/2006/relationships/image" Target="NULL"/><Relationship Id="rId119" Type="http://schemas.openxmlformats.org/officeDocument/2006/relationships/image" Target="NULL"/><Relationship Id="rId270" Type="http://schemas.openxmlformats.org/officeDocument/2006/relationships/image" Target="NULL"/><Relationship Id="rId291" Type="http://schemas.openxmlformats.org/officeDocument/2006/relationships/image" Target="NULL"/><Relationship Id="rId305" Type="http://schemas.openxmlformats.org/officeDocument/2006/relationships/image" Target="NULL"/><Relationship Id="rId326" Type="http://schemas.openxmlformats.org/officeDocument/2006/relationships/image" Target="NULL"/><Relationship Id="rId347" Type="http://schemas.openxmlformats.org/officeDocument/2006/relationships/image" Target="NULL"/><Relationship Id="rId44" Type="http://schemas.openxmlformats.org/officeDocument/2006/relationships/image" Target="NULL"/><Relationship Id="rId65" Type="http://schemas.openxmlformats.org/officeDocument/2006/relationships/image" Target="NULL"/><Relationship Id="rId86" Type="http://schemas.openxmlformats.org/officeDocument/2006/relationships/image" Target="NULL"/><Relationship Id="rId130" Type="http://schemas.openxmlformats.org/officeDocument/2006/relationships/image" Target="NULL"/><Relationship Id="rId151" Type="http://schemas.openxmlformats.org/officeDocument/2006/relationships/image" Target="NULL"/><Relationship Id="rId368" Type="http://schemas.openxmlformats.org/officeDocument/2006/relationships/image" Target="NULL"/><Relationship Id="rId389" Type="http://schemas.openxmlformats.org/officeDocument/2006/relationships/image" Target="NULL"/><Relationship Id="rId172" Type="http://schemas.openxmlformats.org/officeDocument/2006/relationships/image" Target="NULL"/><Relationship Id="rId193" Type="http://schemas.openxmlformats.org/officeDocument/2006/relationships/image" Target="NULL"/><Relationship Id="rId207" Type="http://schemas.openxmlformats.org/officeDocument/2006/relationships/image" Target="NULL"/><Relationship Id="rId228" Type="http://schemas.openxmlformats.org/officeDocument/2006/relationships/image" Target="NULL"/><Relationship Id="rId249" Type="http://schemas.openxmlformats.org/officeDocument/2006/relationships/image" Target="NULL"/><Relationship Id="rId414" Type="http://schemas.openxmlformats.org/officeDocument/2006/relationships/image" Target="NULL"/><Relationship Id="rId435" Type="http://schemas.openxmlformats.org/officeDocument/2006/relationships/image" Target="NULL"/><Relationship Id="rId13" Type="http://schemas.openxmlformats.org/officeDocument/2006/relationships/image" Target="NULL"/><Relationship Id="rId109" Type="http://schemas.openxmlformats.org/officeDocument/2006/relationships/image" Target="NULL"/><Relationship Id="rId260" Type="http://schemas.openxmlformats.org/officeDocument/2006/relationships/image" Target="NULL"/><Relationship Id="rId281" Type="http://schemas.openxmlformats.org/officeDocument/2006/relationships/image" Target="NULL"/><Relationship Id="rId316" Type="http://schemas.openxmlformats.org/officeDocument/2006/relationships/image" Target="NULL"/><Relationship Id="rId337" Type="http://schemas.openxmlformats.org/officeDocument/2006/relationships/image" Target="NULL"/><Relationship Id="rId34" Type="http://schemas.openxmlformats.org/officeDocument/2006/relationships/image" Target="NUL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image" Target="NULL"/><Relationship Id="rId120" Type="http://schemas.openxmlformats.org/officeDocument/2006/relationships/image" Target="NULL"/><Relationship Id="rId141" Type="http://schemas.openxmlformats.org/officeDocument/2006/relationships/image" Target="NULL"/><Relationship Id="rId358" Type="http://schemas.openxmlformats.org/officeDocument/2006/relationships/image" Target="NULL"/><Relationship Id="rId379" Type="http://schemas.openxmlformats.org/officeDocument/2006/relationships/image" Target="NULL"/><Relationship Id="rId7" Type="http://schemas.openxmlformats.org/officeDocument/2006/relationships/image" Target="NULL"/><Relationship Id="rId162" Type="http://schemas.openxmlformats.org/officeDocument/2006/relationships/image" Target="NULL"/><Relationship Id="rId183" Type="http://schemas.openxmlformats.org/officeDocument/2006/relationships/image" Target="NULL"/><Relationship Id="rId218" Type="http://schemas.openxmlformats.org/officeDocument/2006/relationships/image" Target="NULL"/><Relationship Id="rId239" Type="http://schemas.openxmlformats.org/officeDocument/2006/relationships/image" Target="NULL"/><Relationship Id="rId390" Type="http://schemas.openxmlformats.org/officeDocument/2006/relationships/image" Target="NULL"/><Relationship Id="rId404" Type="http://schemas.openxmlformats.org/officeDocument/2006/relationships/image" Target="NULL"/><Relationship Id="rId425" Type="http://schemas.openxmlformats.org/officeDocument/2006/relationships/image" Target="NULL"/><Relationship Id="rId446" Type="http://schemas.openxmlformats.org/officeDocument/2006/relationships/image" Target="NULL"/><Relationship Id="rId250" Type="http://schemas.openxmlformats.org/officeDocument/2006/relationships/image" Target="NULL"/><Relationship Id="rId271" Type="http://schemas.openxmlformats.org/officeDocument/2006/relationships/image" Target="NULL"/><Relationship Id="rId292" Type="http://schemas.openxmlformats.org/officeDocument/2006/relationships/image" Target="NULL"/><Relationship Id="rId306" Type="http://schemas.openxmlformats.org/officeDocument/2006/relationships/image" Target="NULL"/><Relationship Id="rId24" Type="http://schemas.openxmlformats.org/officeDocument/2006/relationships/image" Target="NULL"/><Relationship Id="rId45" Type="http://schemas.openxmlformats.org/officeDocument/2006/relationships/image" Target="NULL"/><Relationship Id="rId66" Type="http://schemas.openxmlformats.org/officeDocument/2006/relationships/image" Target="NULL"/><Relationship Id="rId87" Type="http://schemas.openxmlformats.org/officeDocument/2006/relationships/image" Target="NULL"/><Relationship Id="rId110" Type="http://schemas.openxmlformats.org/officeDocument/2006/relationships/image" Target="NULL"/><Relationship Id="rId131" Type="http://schemas.openxmlformats.org/officeDocument/2006/relationships/image" Target="NULL"/><Relationship Id="rId327" Type="http://schemas.openxmlformats.org/officeDocument/2006/relationships/image" Target="NULL"/><Relationship Id="rId348" Type="http://schemas.openxmlformats.org/officeDocument/2006/relationships/image" Target="NULL"/><Relationship Id="rId369" Type="http://schemas.openxmlformats.org/officeDocument/2006/relationships/image" Target="NULL"/><Relationship Id="rId152" Type="http://schemas.openxmlformats.org/officeDocument/2006/relationships/image" Target="NULL"/><Relationship Id="rId173" Type="http://schemas.openxmlformats.org/officeDocument/2006/relationships/image" Target="NULL"/><Relationship Id="rId194" Type="http://schemas.openxmlformats.org/officeDocument/2006/relationships/image" Target="NULL"/><Relationship Id="rId208" Type="http://schemas.openxmlformats.org/officeDocument/2006/relationships/image" Target="NULL"/><Relationship Id="rId229" Type="http://schemas.openxmlformats.org/officeDocument/2006/relationships/image" Target="NULL"/><Relationship Id="rId380" Type="http://schemas.openxmlformats.org/officeDocument/2006/relationships/image" Target="NULL"/><Relationship Id="rId415" Type="http://schemas.openxmlformats.org/officeDocument/2006/relationships/image" Target="NULL"/><Relationship Id="rId436" Type="http://schemas.openxmlformats.org/officeDocument/2006/relationships/image" Target="NULL"/><Relationship Id="rId240" Type="http://schemas.openxmlformats.org/officeDocument/2006/relationships/image" Target="NULL"/><Relationship Id="rId261" Type="http://schemas.openxmlformats.org/officeDocument/2006/relationships/image" Target="NULL"/><Relationship Id="rId14" Type="http://schemas.openxmlformats.org/officeDocument/2006/relationships/image" Target="NULL"/><Relationship Id="rId35" Type="http://schemas.openxmlformats.org/officeDocument/2006/relationships/image" Target="NULL"/><Relationship Id="rId56" Type="http://schemas.openxmlformats.org/officeDocument/2006/relationships/image" Target="NULL"/><Relationship Id="rId77" Type="http://schemas.openxmlformats.org/officeDocument/2006/relationships/image" Target="NULL"/><Relationship Id="rId100" Type="http://schemas.openxmlformats.org/officeDocument/2006/relationships/image" Target="NULL"/><Relationship Id="rId282" Type="http://schemas.openxmlformats.org/officeDocument/2006/relationships/image" Target="NULL"/><Relationship Id="rId317" Type="http://schemas.openxmlformats.org/officeDocument/2006/relationships/image" Target="NULL"/><Relationship Id="rId338" Type="http://schemas.openxmlformats.org/officeDocument/2006/relationships/image" Target="NULL"/><Relationship Id="rId359" Type="http://schemas.openxmlformats.org/officeDocument/2006/relationships/image" Target="NULL"/><Relationship Id="rId8" Type="http://schemas.openxmlformats.org/officeDocument/2006/relationships/image" Target="NULL"/><Relationship Id="rId98" Type="http://schemas.openxmlformats.org/officeDocument/2006/relationships/image" Target="NULL"/><Relationship Id="rId121" Type="http://schemas.openxmlformats.org/officeDocument/2006/relationships/image" Target="NULL"/><Relationship Id="rId142" Type="http://schemas.openxmlformats.org/officeDocument/2006/relationships/image" Target="NULL"/><Relationship Id="rId163" Type="http://schemas.openxmlformats.org/officeDocument/2006/relationships/image" Target="NULL"/><Relationship Id="rId184" Type="http://schemas.openxmlformats.org/officeDocument/2006/relationships/image" Target="NULL"/><Relationship Id="rId219" Type="http://schemas.openxmlformats.org/officeDocument/2006/relationships/image" Target="NULL"/><Relationship Id="rId370" Type="http://schemas.openxmlformats.org/officeDocument/2006/relationships/image" Target="NULL"/><Relationship Id="rId391" Type="http://schemas.openxmlformats.org/officeDocument/2006/relationships/image" Target="NULL"/><Relationship Id="rId405" Type="http://schemas.openxmlformats.org/officeDocument/2006/relationships/image" Target="NULL"/><Relationship Id="rId426" Type="http://schemas.openxmlformats.org/officeDocument/2006/relationships/image" Target="NULL"/><Relationship Id="rId447" Type="http://schemas.openxmlformats.org/officeDocument/2006/relationships/image" Target="NULL"/><Relationship Id="rId230" Type="http://schemas.openxmlformats.org/officeDocument/2006/relationships/image" Target="NULL"/><Relationship Id="rId251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image" Target="NULL"/><Relationship Id="rId67" Type="http://schemas.openxmlformats.org/officeDocument/2006/relationships/image" Target="NULL"/><Relationship Id="rId272" Type="http://schemas.openxmlformats.org/officeDocument/2006/relationships/image" Target="NULL"/><Relationship Id="rId293" Type="http://schemas.openxmlformats.org/officeDocument/2006/relationships/image" Target="NULL"/><Relationship Id="rId307" Type="http://schemas.openxmlformats.org/officeDocument/2006/relationships/image" Target="NULL"/><Relationship Id="rId328" Type="http://schemas.openxmlformats.org/officeDocument/2006/relationships/image" Target="NULL"/><Relationship Id="rId349" Type="http://schemas.openxmlformats.org/officeDocument/2006/relationships/image" Target="NULL"/><Relationship Id="rId88" Type="http://schemas.openxmlformats.org/officeDocument/2006/relationships/image" Target="NULL"/><Relationship Id="rId111" Type="http://schemas.openxmlformats.org/officeDocument/2006/relationships/image" Target="NULL"/><Relationship Id="rId132" Type="http://schemas.openxmlformats.org/officeDocument/2006/relationships/image" Target="NULL"/><Relationship Id="rId153" Type="http://schemas.openxmlformats.org/officeDocument/2006/relationships/image" Target="NULL"/><Relationship Id="rId174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360" Type="http://schemas.openxmlformats.org/officeDocument/2006/relationships/image" Target="NULL"/><Relationship Id="rId381" Type="http://schemas.openxmlformats.org/officeDocument/2006/relationships/image" Target="NULL"/><Relationship Id="rId416" Type="http://schemas.openxmlformats.org/officeDocument/2006/relationships/image" Target="NULL"/><Relationship Id="rId220" Type="http://schemas.openxmlformats.org/officeDocument/2006/relationships/image" Target="NULL"/><Relationship Id="rId241" Type="http://schemas.openxmlformats.org/officeDocument/2006/relationships/image" Target="NULL"/><Relationship Id="rId437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image" Target="NULL"/><Relationship Id="rId57" Type="http://schemas.openxmlformats.org/officeDocument/2006/relationships/image" Target="NULL"/><Relationship Id="rId262" Type="http://schemas.openxmlformats.org/officeDocument/2006/relationships/image" Target="NULL"/><Relationship Id="rId283" Type="http://schemas.openxmlformats.org/officeDocument/2006/relationships/image" Target="NULL"/><Relationship Id="rId318" Type="http://schemas.openxmlformats.org/officeDocument/2006/relationships/image" Target="NULL"/><Relationship Id="rId339" Type="http://schemas.openxmlformats.org/officeDocument/2006/relationships/image" Target="NULL"/><Relationship Id="rId78" Type="http://schemas.openxmlformats.org/officeDocument/2006/relationships/image" Target="NUL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image" Target="NULL"/><Relationship Id="rId143" Type="http://schemas.openxmlformats.org/officeDocument/2006/relationships/image" Target="NULL"/><Relationship Id="rId164" Type="http://schemas.openxmlformats.org/officeDocument/2006/relationships/image" Target="NULL"/><Relationship Id="rId185" Type="http://schemas.openxmlformats.org/officeDocument/2006/relationships/image" Target="NULL"/><Relationship Id="rId350" Type="http://schemas.openxmlformats.org/officeDocument/2006/relationships/image" Target="NULL"/><Relationship Id="rId371" Type="http://schemas.openxmlformats.org/officeDocument/2006/relationships/image" Target="NULL"/><Relationship Id="rId406" Type="http://schemas.openxmlformats.org/officeDocument/2006/relationships/image" Target="NULL"/><Relationship Id="rId9" Type="http://schemas.openxmlformats.org/officeDocument/2006/relationships/image" Target="NULL"/><Relationship Id="rId210" Type="http://schemas.openxmlformats.org/officeDocument/2006/relationships/image" Target="NULL"/><Relationship Id="rId392" Type="http://schemas.openxmlformats.org/officeDocument/2006/relationships/image" Target="NULL"/><Relationship Id="rId427" Type="http://schemas.openxmlformats.org/officeDocument/2006/relationships/image" Target="NULL"/><Relationship Id="rId448" Type="http://schemas.openxmlformats.org/officeDocument/2006/relationships/image" Target="NULL"/><Relationship Id="rId26" Type="http://schemas.openxmlformats.org/officeDocument/2006/relationships/image" Target="NULL"/><Relationship Id="rId231" Type="http://schemas.openxmlformats.org/officeDocument/2006/relationships/image" Target="NULL"/><Relationship Id="rId252" Type="http://schemas.openxmlformats.org/officeDocument/2006/relationships/image" Target="NULL"/><Relationship Id="rId273" Type="http://schemas.openxmlformats.org/officeDocument/2006/relationships/image" Target="NULL"/><Relationship Id="rId294" Type="http://schemas.openxmlformats.org/officeDocument/2006/relationships/image" Target="NULL"/><Relationship Id="rId308" Type="http://schemas.openxmlformats.org/officeDocument/2006/relationships/image" Target="NULL"/><Relationship Id="rId329" Type="http://schemas.openxmlformats.org/officeDocument/2006/relationships/image" Target="NULL"/><Relationship Id="rId47" Type="http://schemas.openxmlformats.org/officeDocument/2006/relationships/image" Target="NULL"/><Relationship Id="rId68" Type="http://schemas.openxmlformats.org/officeDocument/2006/relationships/image" Target="NUL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image" Target="NULL"/><Relationship Id="rId154" Type="http://schemas.openxmlformats.org/officeDocument/2006/relationships/image" Target="NULL"/><Relationship Id="rId175" Type="http://schemas.openxmlformats.org/officeDocument/2006/relationships/image" Target="NULL"/><Relationship Id="rId340" Type="http://schemas.openxmlformats.org/officeDocument/2006/relationships/image" Target="NULL"/><Relationship Id="rId361" Type="http://schemas.openxmlformats.org/officeDocument/2006/relationships/image" Target="NULL"/><Relationship Id="rId196" Type="http://schemas.openxmlformats.org/officeDocument/2006/relationships/image" Target="NULL"/><Relationship Id="rId200" Type="http://schemas.openxmlformats.org/officeDocument/2006/relationships/image" Target="NULL"/><Relationship Id="rId382" Type="http://schemas.openxmlformats.org/officeDocument/2006/relationships/image" Target="NULL"/><Relationship Id="rId417" Type="http://schemas.openxmlformats.org/officeDocument/2006/relationships/image" Target="NULL"/><Relationship Id="rId438" Type="http://schemas.openxmlformats.org/officeDocument/2006/relationships/image" Target="NULL"/><Relationship Id="rId16" Type="http://schemas.openxmlformats.org/officeDocument/2006/relationships/image" Target="NULL"/><Relationship Id="rId221" Type="http://schemas.openxmlformats.org/officeDocument/2006/relationships/image" Target="NULL"/><Relationship Id="rId242" Type="http://schemas.openxmlformats.org/officeDocument/2006/relationships/image" Target="NULL"/><Relationship Id="rId263" Type="http://schemas.openxmlformats.org/officeDocument/2006/relationships/image" Target="NULL"/><Relationship Id="rId284" Type="http://schemas.openxmlformats.org/officeDocument/2006/relationships/image" Target="NULL"/><Relationship Id="rId319" Type="http://schemas.openxmlformats.org/officeDocument/2006/relationships/image" Target="NULL"/><Relationship Id="rId37" Type="http://schemas.openxmlformats.org/officeDocument/2006/relationships/image" Target="NULL"/><Relationship Id="rId58" Type="http://schemas.openxmlformats.org/officeDocument/2006/relationships/image" Target="NUL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image" Target="NULL"/><Relationship Id="rId144" Type="http://schemas.openxmlformats.org/officeDocument/2006/relationships/image" Target="NULL"/><Relationship Id="rId330" Type="http://schemas.openxmlformats.org/officeDocument/2006/relationships/image" Target="NULL"/><Relationship Id="rId90" Type="http://schemas.openxmlformats.org/officeDocument/2006/relationships/image" Target="NULL"/><Relationship Id="rId165" Type="http://schemas.openxmlformats.org/officeDocument/2006/relationships/image" Target="NULL"/><Relationship Id="rId186" Type="http://schemas.openxmlformats.org/officeDocument/2006/relationships/image" Target="NULL"/><Relationship Id="rId351" Type="http://schemas.openxmlformats.org/officeDocument/2006/relationships/image" Target="NULL"/><Relationship Id="rId372" Type="http://schemas.openxmlformats.org/officeDocument/2006/relationships/image" Target="NULL"/><Relationship Id="rId393" Type="http://schemas.openxmlformats.org/officeDocument/2006/relationships/image" Target="NULL"/><Relationship Id="rId407" Type="http://schemas.openxmlformats.org/officeDocument/2006/relationships/image" Target="NULL"/><Relationship Id="rId428" Type="http://schemas.openxmlformats.org/officeDocument/2006/relationships/image" Target="NULL"/><Relationship Id="rId449" Type="http://schemas.openxmlformats.org/officeDocument/2006/relationships/image" Target="../media/image66.png"/><Relationship Id="rId211" Type="http://schemas.openxmlformats.org/officeDocument/2006/relationships/image" Target="NULL"/><Relationship Id="rId232" Type="http://schemas.openxmlformats.org/officeDocument/2006/relationships/image" Target="NULL"/><Relationship Id="rId253" Type="http://schemas.openxmlformats.org/officeDocument/2006/relationships/image" Target="NULL"/><Relationship Id="rId274" Type="http://schemas.openxmlformats.org/officeDocument/2006/relationships/image" Target="NULL"/><Relationship Id="rId295" Type="http://schemas.openxmlformats.org/officeDocument/2006/relationships/image" Target="NULL"/><Relationship Id="rId309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image" Target="NUL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image" Target="NULL"/><Relationship Id="rId320" Type="http://schemas.openxmlformats.org/officeDocument/2006/relationships/image" Target="NULL"/><Relationship Id="rId80" Type="http://schemas.openxmlformats.org/officeDocument/2006/relationships/image" Target="NULL"/><Relationship Id="rId155" Type="http://schemas.openxmlformats.org/officeDocument/2006/relationships/image" Target="NULL"/><Relationship Id="rId176" Type="http://schemas.openxmlformats.org/officeDocument/2006/relationships/image" Target="NULL"/><Relationship Id="rId197" Type="http://schemas.openxmlformats.org/officeDocument/2006/relationships/image" Target="NULL"/><Relationship Id="rId341" Type="http://schemas.openxmlformats.org/officeDocument/2006/relationships/image" Target="NULL"/><Relationship Id="rId362" Type="http://schemas.openxmlformats.org/officeDocument/2006/relationships/image" Target="NULL"/><Relationship Id="rId383" Type="http://schemas.openxmlformats.org/officeDocument/2006/relationships/image" Target="NULL"/><Relationship Id="rId418" Type="http://schemas.openxmlformats.org/officeDocument/2006/relationships/image" Target="NULL"/><Relationship Id="rId439" Type="http://schemas.openxmlformats.org/officeDocument/2006/relationships/image" Target="NULL"/><Relationship Id="rId201" Type="http://schemas.openxmlformats.org/officeDocument/2006/relationships/image" Target="NULL"/><Relationship Id="rId222" Type="http://schemas.openxmlformats.org/officeDocument/2006/relationships/image" Target="NULL"/><Relationship Id="rId243" Type="http://schemas.openxmlformats.org/officeDocument/2006/relationships/image" Target="NULL"/><Relationship Id="rId264" Type="http://schemas.openxmlformats.org/officeDocument/2006/relationships/image" Target="NULL"/><Relationship Id="rId285" Type="http://schemas.openxmlformats.org/officeDocument/2006/relationships/image" Target="NULL"/><Relationship Id="rId450" Type="http://schemas.openxmlformats.org/officeDocument/2006/relationships/image" Target="../media/image67.png"/><Relationship Id="rId17" Type="http://schemas.openxmlformats.org/officeDocument/2006/relationships/image" Target="NULL"/><Relationship Id="rId38" Type="http://schemas.openxmlformats.org/officeDocument/2006/relationships/image" Target="NUL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image" Target="NULL"/><Relationship Id="rId310" Type="http://schemas.openxmlformats.org/officeDocument/2006/relationships/image" Target="NULL"/><Relationship Id="rId70" Type="http://schemas.openxmlformats.org/officeDocument/2006/relationships/image" Target="NUL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image" Target="NULL"/><Relationship Id="rId187" Type="http://schemas.openxmlformats.org/officeDocument/2006/relationships/image" Target="NULL"/><Relationship Id="rId331" Type="http://schemas.openxmlformats.org/officeDocument/2006/relationships/image" Target="NULL"/><Relationship Id="rId352" Type="http://schemas.openxmlformats.org/officeDocument/2006/relationships/image" Target="NULL"/><Relationship Id="rId373" Type="http://schemas.openxmlformats.org/officeDocument/2006/relationships/image" Target="NULL"/><Relationship Id="rId394" Type="http://schemas.openxmlformats.org/officeDocument/2006/relationships/image" Target="NULL"/><Relationship Id="rId408" Type="http://schemas.openxmlformats.org/officeDocument/2006/relationships/image" Target="NULL"/><Relationship Id="rId429" Type="http://schemas.openxmlformats.org/officeDocument/2006/relationships/image" Target="NULL"/><Relationship Id="rId1" Type="http://schemas.openxmlformats.org/officeDocument/2006/relationships/slideLayout" Target="../slideLayouts/slideLayout7.xml"/><Relationship Id="rId212" Type="http://schemas.openxmlformats.org/officeDocument/2006/relationships/image" Target="NULL"/><Relationship Id="rId233" Type="http://schemas.openxmlformats.org/officeDocument/2006/relationships/image" Target="NULL"/><Relationship Id="rId254" Type="http://schemas.openxmlformats.org/officeDocument/2006/relationships/image" Target="NULL"/><Relationship Id="rId440" Type="http://schemas.openxmlformats.org/officeDocument/2006/relationships/image" Target="NULL"/><Relationship Id="rId28" Type="http://schemas.openxmlformats.org/officeDocument/2006/relationships/image" Target="NULL"/><Relationship Id="rId49" Type="http://schemas.openxmlformats.org/officeDocument/2006/relationships/image" Target="NULL"/><Relationship Id="rId114" Type="http://schemas.openxmlformats.org/officeDocument/2006/relationships/image" Target="NULL"/><Relationship Id="rId275" Type="http://schemas.openxmlformats.org/officeDocument/2006/relationships/image" Target="NULL"/><Relationship Id="rId296" Type="http://schemas.openxmlformats.org/officeDocument/2006/relationships/image" Target="NULL"/><Relationship Id="rId300" Type="http://schemas.openxmlformats.org/officeDocument/2006/relationships/image" Target="NULL"/><Relationship Id="rId60" Type="http://schemas.openxmlformats.org/officeDocument/2006/relationships/image" Target="NUL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image" Target="NULL"/><Relationship Id="rId177" Type="http://schemas.openxmlformats.org/officeDocument/2006/relationships/image" Target="NULL"/><Relationship Id="rId198" Type="http://schemas.openxmlformats.org/officeDocument/2006/relationships/image" Target="NULL"/><Relationship Id="rId321" Type="http://schemas.openxmlformats.org/officeDocument/2006/relationships/image" Target="NULL"/><Relationship Id="rId342" Type="http://schemas.openxmlformats.org/officeDocument/2006/relationships/image" Target="NULL"/><Relationship Id="rId363" Type="http://schemas.openxmlformats.org/officeDocument/2006/relationships/image" Target="NULL"/><Relationship Id="rId384" Type="http://schemas.openxmlformats.org/officeDocument/2006/relationships/image" Target="NULL"/><Relationship Id="rId419" Type="http://schemas.openxmlformats.org/officeDocument/2006/relationships/image" Target="NULL"/><Relationship Id="rId202" Type="http://schemas.openxmlformats.org/officeDocument/2006/relationships/image" Target="NULL"/><Relationship Id="rId223" Type="http://schemas.openxmlformats.org/officeDocument/2006/relationships/image" Target="NULL"/><Relationship Id="rId244" Type="http://schemas.openxmlformats.org/officeDocument/2006/relationships/image" Target="NULL"/><Relationship Id="rId430" Type="http://schemas.openxmlformats.org/officeDocument/2006/relationships/image" Target="NULL"/><Relationship Id="rId18" Type="http://schemas.openxmlformats.org/officeDocument/2006/relationships/image" Target="NULL"/><Relationship Id="rId39" Type="http://schemas.openxmlformats.org/officeDocument/2006/relationships/image" Target="NULL"/><Relationship Id="rId265" Type="http://schemas.openxmlformats.org/officeDocument/2006/relationships/image" Target="NULL"/><Relationship Id="rId286" Type="http://schemas.openxmlformats.org/officeDocument/2006/relationships/image" Target="NULL"/><Relationship Id="rId451" Type="http://schemas.openxmlformats.org/officeDocument/2006/relationships/image" Target="../media/image68.png"/><Relationship Id="rId50" Type="http://schemas.openxmlformats.org/officeDocument/2006/relationships/image" Target="NULL"/><Relationship Id="rId104" Type="http://schemas.openxmlformats.org/officeDocument/2006/relationships/image" Target="NULL"/><Relationship Id="rId125" Type="http://schemas.openxmlformats.org/officeDocument/2006/relationships/image" Target="NULL"/><Relationship Id="rId146" Type="http://schemas.openxmlformats.org/officeDocument/2006/relationships/image" Target="NULL"/><Relationship Id="rId167" Type="http://schemas.openxmlformats.org/officeDocument/2006/relationships/image" Target="NULL"/><Relationship Id="rId188" Type="http://schemas.openxmlformats.org/officeDocument/2006/relationships/image" Target="NULL"/><Relationship Id="rId311" Type="http://schemas.openxmlformats.org/officeDocument/2006/relationships/image" Target="NULL"/><Relationship Id="rId332" Type="http://schemas.openxmlformats.org/officeDocument/2006/relationships/image" Target="NULL"/><Relationship Id="rId353" Type="http://schemas.openxmlformats.org/officeDocument/2006/relationships/image" Target="NULL"/><Relationship Id="rId374" Type="http://schemas.openxmlformats.org/officeDocument/2006/relationships/image" Target="NULL"/><Relationship Id="rId395" Type="http://schemas.openxmlformats.org/officeDocument/2006/relationships/image" Target="NULL"/><Relationship Id="rId409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NULL"/><Relationship Id="rId213" Type="http://schemas.openxmlformats.org/officeDocument/2006/relationships/image" Target="NULL"/><Relationship Id="rId234" Type="http://schemas.openxmlformats.org/officeDocument/2006/relationships/image" Target="NULL"/><Relationship Id="rId420" Type="http://schemas.openxmlformats.org/officeDocument/2006/relationships/image" Target="NULL"/><Relationship Id="rId2" Type="http://schemas.openxmlformats.org/officeDocument/2006/relationships/notesSlide" Target="../notesSlides/notesSlide3.xml"/><Relationship Id="rId29" Type="http://schemas.openxmlformats.org/officeDocument/2006/relationships/image" Target="NULL"/><Relationship Id="rId255" Type="http://schemas.openxmlformats.org/officeDocument/2006/relationships/image" Target="NULL"/><Relationship Id="rId276" Type="http://schemas.openxmlformats.org/officeDocument/2006/relationships/image" Target="NULL"/><Relationship Id="rId297" Type="http://schemas.openxmlformats.org/officeDocument/2006/relationships/image" Target="NULL"/><Relationship Id="rId441" Type="http://schemas.openxmlformats.org/officeDocument/2006/relationships/image" Target="NULL"/><Relationship Id="rId40" Type="http://schemas.openxmlformats.org/officeDocument/2006/relationships/image" Target="NULL"/><Relationship Id="rId115" Type="http://schemas.openxmlformats.org/officeDocument/2006/relationships/image" Target="NULL"/><Relationship Id="rId136" Type="http://schemas.openxmlformats.org/officeDocument/2006/relationships/image" Target="NULL"/><Relationship Id="rId157" Type="http://schemas.openxmlformats.org/officeDocument/2006/relationships/image" Target="NULL"/><Relationship Id="rId178" Type="http://schemas.openxmlformats.org/officeDocument/2006/relationships/image" Target="NULL"/><Relationship Id="rId301" Type="http://schemas.openxmlformats.org/officeDocument/2006/relationships/image" Target="NULL"/><Relationship Id="rId322" Type="http://schemas.openxmlformats.org/officeDocument/2006/relationships/image" Target="NULL"/><Relationship Id="rId343" Type="http://schemas.openxmlformats.org/officeDocument/2006/relationships/image" Target="NULL"/><Relationship Id="rId364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NULL"/><Relationship Id="rId199" Type="http://schemas.openxmlformats.org/officeDocument/2006/relationships/image" Target="NULL"/><Relationship Id="rId203" Type="http://schemas.openxmlformats.org/officeDocument/2006/relationships/image" Target="NULL"/><Relationship Id="rId385" Type="http://schemas.openxmlformats.org/officeDocument/2006/relationships/image" Target="NULL"/><Relationship Id="rId19" Type="http://schemas.openxmlformats.org/officeDocument/2006/relationships/image" Target="NULL"/><Relationship Id="rId224" Type="http://schemas.openxmlformats.org/officeDocument/2006/relationships/image" Target="NULL"/><Relationship Id="rId245" Type="http://schemas.openxmlformats.org/officeDocument/2006/relationships/image" Target="NULL"/><Relationship Id="rId266" Type="http://schemas.openxmlformats.org/officeDocument/2006/relationships/image" Target="NULL"/><Relationship Id="rId287" Type="http://schemas.openxmlformats.org/officeDocument/2006/relationships/image" Target="NULL"/><Relationship Id="rId410" Type="http://schemas.openxmlformats.org/officeDocument/2006/relationships/image" Target="NULL"/><Relationship Id="rId431" Type="http://schemas.openxmlformats.org/officeDocument/2006/relationships/image" Target="NULL"/><Relationship Id="rId30" Type="http://schemas.openxmlformats.org/officeDocument/2006/relationships/image" Target="NULL"/><Relationship Id="rId105" Type="http://schemas.openxmlformats.org/officeDocument/2006/relationships/image" Target="NULL"/><Relationship Id="rId126" Type="http://schemas.openxmlformats.org/officeDocument/2006/relationships/image" Target="NULL"/><Relationship Id="rId147" Type="http://schemas.openxmlformats.org/officeDocument/2006/relationships/image" Target="NULL"/><Relationship Id="rId168" Type="http://schemas.openxmlformats.org/officeDocument/2006/relationships/image" Target="NULL"/><Relationship Id="rId312" Type="http://schemas.openxmlformats.org/officeDocument/2006/relationships/image" Target="NULL"/><Relationship Id="rId333" Type="http://schemas.openxmlformats.org/officeDocument/2006/relationships/image" Target="NULL"/><Relationship Id="rId354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image" Target="NULL"/><Relationship Id="rId93" Type="http://schemas.openxmlformats.org/officeDocument/2006/relationships/image" Target="NULL"/><Relationship Id="rId189" Type="http://schemas.openxmlformats.org/officeDocument/2006/relationships/image" Target="NULL"/><Relationship Id="rId375" Type="http://schemas.openxmlformats.org/officeDocument/2006/relationships/image" Target="NULL"/><Relationship Id="rId396" Type="http://schemas.openxmlformats.org/officeDocument/2006/relationships/image" Target="NULL"/><Relationship Id="rId3" Type="http://schemas.openxmlformats.org/officeDocument/2006/relationships/image" Target="NULL"/><Relationship Id="rId214" Type="http://schemas.openxmlformats.org/officeDocument/2006/relationships/image" Target="NULL"/><Relationship Id="rId235" Type="http://schemas.openxmlformats.org/officeDocument/2006/relationships/image" Target="NULL"/><Relationship Id="rId256" Type="http://schemas.openxmlformats.org/officeDocument/2006/relationships/image" Target="NULL"/><Relationship Id="rId277" Type="http://schemas.openxmlformats.org/officeDocument/2006/relationships/image" Target="NULL"/><Relationship Id="rId298" Type="http://schemas.openxmlformats.org/officeDocument/2006/relationships/image" Target="NULL"/><Relationship Id="rId400" Type="http://schemas.openxmlformats.org/officeDocument/2006/relationships/image" Target="NULL"/><Relationship Id="rId421" Type="http://schemas.openxmlformats.org/officeDocument/2006/relationships/image" Target="NULL"/><Relationship Id="rId442" Type="http://schemas.openxmlformats.org/officeDocument/2006/relationships/image" Target="NULL"/><Relationship Id="rId116" Type="http://schemas.openxmlformats.org/officeDocument/2006/relationships/image" Target="NULL"/><Relationship Id="rId137" Type="http://schemas.openxmlformats.org/officeDocument/2006/relationships/image" Target="NULL"/><Relationship Id="rId158" Type="http://schemas.openxmlformats.org/officeDocument/2006/relationships/image" Target="NULL"/><Relationship Id="rId302" Type="http://schemas.openxmlformats.org/officeDocument/2006/relationships/image" Target="NULL"/><Relationship Id="rId323" Type="http://schemas.openxmlformats.org/officeDocument/2006/relationships/image" Target="NULL"/><Relationship Id="rId344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62" Type="http://schemas.openxmlformats.org/officeDocument/2006/relationships/image" Target="NULL"/><Relationship Id="rId83" Type="http://schemas.openxmlformats.org/officeDocument/2006/relationships/image" Target="NULL"/><Relationship Id="rId179" Type="http://schemas.openxmlformats.org/officeDocument/2006/relationships/image" Target="NULL"/><Relationship Id="rId365" Type="http://schemas.openxmlformats.org/officeDocument/2006/relationships/image" Target="NULL"/><Relationship Id="rId386" Type="http://schemas.openxmlformats.org/officeDocument/2006/relationships/image" Target="NULL"/><Relationship Id="rId190" Type="http://schemas.openxmlformats.org/officeDocument/2006/relationships/image" Target="NULL"/><Relationship Id="rId204" Type="http://schemas.openxmlformats.org/officeDocument/2006/relationships/image" Target="NULL"/><Relationship Id="rId225" Type="http://schemas.openxmlformats.org/officeDocument/2006/relationships/image" Target="NULL"/><Relationship Id="rId246" Type="http://schemas.openxmlformats.org/officeDocument/2006/relationships/image" Target="NULL"/><Relationship Id="rId267" Type="http://schemas.openxmlformats.org/officeDocument/2006/relationships/image" Target="NULL"/><Relationship Id="rId288" Type="http://schemas.openxmlformats.org/officeDocument/2006/relationships/image" Target="NULL"/><Relationship Id="rId411" Type="http://schemas.openxmlformats.org/officeDocument/2006/relationships/image" Target="NULL"/><Relationship Id="rId432" Type="http://schemas.openxmlformats.org/officeDocument/2006/relationships/image" Target="NULL"/><Relationship Id="rId106" Type="http://schemas.openxmlformats.org/officeDocument/2006/relationships/image" Target="NULL"/><Relationship Id="rId127" Type="http://schemas.openxmlformats.org/officeDocument/2006/relationships/image" Target="NULL"/><Relationship Id="rId313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52" Type="http://schemas.openxmlformats.org/officeDocument/2006/relationships/image" Target="NULL"/><Relationship Id="rId73" Type="http://schemas.openxmlformats.org/officeDocument/2006/relationships/image" Target="NULL"/><Relationship Id="rId94" Type="http://schemas.openxmlformats.org/officeDocument/2006/relationships/image" Target="NULL"/><Relationship Id="rId148" Type="http://schemas.openxmlformats.org/officeDocument/2006/relationships/image" Target="NULL"/><Relationship Id="rId169" Type="http://schemas.openxmlformats.org/officeDocument/2006/relationships/image" Target="NULL"/><Relationship Id="rId334" Type="http://schemas.openxmlformats.org/officeDocument/2006/relationships/image" Target="NULL"/><Relationship Id="rId355" Type="http://schemas.openxmlformats.org/officeDocument/2006/relationships/image" Target="NULL"/><Relationship Id="rId376" Type="http://schemas.openxmlformats.org/officeDocument/2006/relationships/image" Target="NULL"/><Relationship Id="rId397" Type="http://schemas.openxmlformats.org/officeDocument/2006/relationships/image" Target="NULL"/><Relationship Id="rId4" Type="http://schemas.openxmlformats.org/officeDocument/2006/relationships/image" Target="NULL"/><Relationship Id="rId180" Type="http://schemas.openxmlformats.org/officeDocument/2006/relationships/image" Target="NULL"/><Relationship Id="rId215" Type="http://schemas.openxmlformats.org/officeDocument/2006/relationships/image" Target="NULL"/><Relationship Id="rId236" Type="http://schemas.openxmlformats.org/officeDocument/2006/relationships/image" Target="NULL"/><Relationship Id="rId257" Type="http://schemas.openxmlformats.org/officeDocument/2006/relationships/image" Target="NULL"/><Relationship Id="rId278" Type="http://schemas.openxmlformats.org/officeDocument/2006/relationships/image" Target="NULL"/><Relationship Id="rId401" Type="http://schemas.openxmlformats.org/officeDocument/2006/relationships/image" Target="NULL"/><Relationship Id="rId422" Type="http://schemas.openxmlformats.org/officeDocument/2006/relationships/image" Target="NULL"/><Relationship Id="rId443" Type="http://schemas.openxmlformats.org/officeDocument/2006/relationships/image" Target="NULL"/><Relationship Id="rId303" Type="http://schemas.openxmlformats.org/officeDocument/2006/relationships/image" Target="NULL"/><Relationship Id="rId42" Type="http://schemas.openxmlformats.org/officeDocument/2006/relationships/image" Target="NULL"/><Relationship Id="rId84" Type="http://schemas.openxmlformats.org/officeDocument/2006/relationships/image" Target="NULL"/><Relationship Id="rId138" Type="http://schemas.openxmlformats.org/officeDocument/2006/relationships/image" Target="NULL"/><Relationship Id="rId345" Type="http://schemas.openxmlformats.org/officeDocument/2006/relationships/image" Target="NULL"/><Relationship Id="rId387" Type="http://schemas.openxmlformats.org/officeDocument/2006/relationships/image" Target="NULL"/><Relationship Id="rId191" Type="http://schemas.openxmlformats.org/officeDocument/2006/relationships/image" Target="NULL"/><Relationship Id="rId205" Type="http://schemas.openxmlformats.org/officeDocument/2006/relationships/image" Target="NULL"/><Relationship Id="rId247" Type="http://schemas.openxmlformats.org/officeDocument/2006/relationships/image" Target="NULL"/><Relationship Id="rId412" Type="http://schemas.openxmlformats.org/officeDocument/2006/relationships/image" Target="NULL"/><Relationship Id="rId107" Type="http://schemas.openxmlformats.org/officeDocument/2006/relationships/image" Target="NULL"/><Relationship Id="rId289" Type="http://schemas.openxmlformats.org/officeDocument/2006/relationships/image" Target="NULL"/><Relationship Id="rId11" Type="http://schemas.openxmlformats.org/officeDocument/2006/relationships/image" Target="NULL"/><Relationship Id="rId53" Type="http://schemas.openxmlformats.org/officeDocument/2006/relationships/image" Target="NULL"/><Relationship Id="rId149" Type="http://schemas.openxmlformats.org/officeDocument/2006/relationships/image" Target="NULL"/><Relationship Id="rId314" Type="http://schemas.openxmlformats.org/officeDocument/2006/relationships/image" Target="NULL"/><Relationship Id="rId356" Type="http://schemas.openxmlformats.org/officeDocument/2006/relationships/image" Target="NULL"/><Relationship Id="rId398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image" Target="NULL"/><Relationship Id="rId216" Type="http://schemas.openxmlformats.org/officeDocument/2006/relationships/image" Target="NULL"/><Relationship Id="rId423" Type="http://schemas.openxmlformats.org/officeDocument/2006/relationships/image" Target="NULL"/><Relationship Id="rId258" Type="http://schemas.openxmlformats.org/officeDocument/2006/relationships/image" Target="NULL"/><Relationship Id="rId22" Type="http://schemas.openxmlformats.org/officeDocument/2006/relationships/image" Target="NULL"/><Relationship Id="rId64" Type="http://schemas.openxmlformats.org/officeDocument/2006/relationships/image" Target="NULL"/><Relationship Id="rId118" Type="http://schemas.openxmlformats.org/officeDocument/2006/relationships/image" Target="NULL"/><Relationship Id="rId325" Type="http://schemas.openxmlformats.org/officeDocument/2006/relationships/image" Target="NULL"/><Relationship Id="rId367" Type="http://schemas.openxmlformats.org/officeDocument/2006/relationships/image" Target="NULL"/><Relationship Id="rId171" Type="http://schemas.openxmlformats.org/officeDocument/2006/relationships/image" Target="NULL"/><Relationship Id="rId227" Type="http://schemas.openxmlformats.org/officeDocument/2006/relationships/image" Target="NULL"/><Relationship Id="rId269" Type="http://schemas.openxmlformats.org/officeDocument/2006/relationships/image" Target="NULL"/><Relationship Id="rId434" Type="http://schemas.openxmlformats.org/officeDocument/2006/relationships/image" Target="NULL"/><Relationship Id="rId33" Type="http://schemas.openxmlformats.org/officeDocument/2006/relationships/image" Target="NULL"/><Relationship Id="rId129" Type="http://schemas.openxmlformats.org/officeDocument/2006/relationships/image" Target="NULL"/><Relationship Id="rId280" Type="http://schemas.openxmlformats.org/officeDocument/2006/relationships/image" Target="NULL"/><Relationship Id="rId336" Type="http://schemas.openxmlformats.org/officeDocument/2006/relationships/image" Target="NULL"/><Relationship Id="rId75" Type="http://schemas.openxmlformats.org/officeDocument/2006/relationships/image" Target="NULL"/><Relationship Id="rId140" Type="http://schemas.openxmlformats.org/officeDocument/2006/relationships/image" Target="NULL"/><Relationship Id="rId182" Type="http://schemas.openxmlformats.org/officeDocument/2006/relationships/image" Target="NULL"/><Relationship Id="rId378" Type="http://schemas.openxmlformats.org/officeDocument/2006/relationships/image" Target="NULL"/><Relationship Id="rId403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534400" cy="2209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SURGICAL TREATMENT OF LIVER </a:t>
            </a:r>
            <a:r>
              <a:rPr lang="en-US" sz="4000" dirty="0" smtClean="0"/>
              <a:t>METASTASES FROM COLORECTAL CANCER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229600" cy="1447800"/>
          </a:xfrm>
        </p:spPr>
        <p:txBody>
          <a:bodyPr>
            <a:normAutofit fontScale="85000" lnSpcReduction="10000"/>
          </a:bodyPr>
          <a:lstStyle/>
          <a:p>
            <a:pPr marL="571500" indent="-571500" algn="l"/>
            <a:r>
              <a:rPr lang="en-US" dirty="0" err="1" smtClean="0"/>
              <a:t>Sorin</a:t>
            </a:r>
            <a:r>
              <a:rPr lang="en-US" dirty="0" smtClean="0"/>
              <a:t> </a:t>
            </a:r>
            <a:r>
              <a:rPr lang="en-US" dirty="0" err="1" smtClean="0"/>
              <a:t>Alexandrescu</a:t>
            </a:r>
            <a:r>
              <a:rPr lang="en-US" dirty="0" smtClean="0"/>
              <a:t>, Andrei </a:t>
            </a:r>
            <a:r>
              <a:rPr lang="en-US" dirty="0" err="1" smtClean="0"/>
              <a:t>Diaconescu</a:t>
            </a:r>
            <a:r>
              <a:rPr lang="en-US" dirty="0" smtClean="0"/>
              <a:t>, </a:t>
            </a:r>
            <a:r>
              <a:rPr lang="en-US" dirty="0" err="1" smtClean="0"/>
              <a:t>Zenaida</a:t>
            </a:r>
            <a:endParaRPr lang="en-US" dirty="0" smtClean="0"/>
          </a:p>
          <a:p>
            <a:pPr marL="571500" indent="-571500" algn="l"/>
            <a:r>
              <a:rPr lang="en-US" dirty="0" err="1" smtClean="0"/>
              <a:t>Ionel</a:t>
            </a:r>
            <a:r>
              <a:rPr lang="en-US" dirty="0" smtClean="0"/>
              <a:t>, 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Zlate</a:t>
            </a:r>
            <a:r>
              <a:rPr lang="en-US" dirty="0" smtClean="0"/>
              <a:t>, </a:t>
            </a:r>
            <a:r>
              <a:rPr lang="en-US" dirty="0" err="1" smtClean="0"/>
              <a:t>Razvan</a:t>
            </a:r>
            <a:r>
              <a:rPr lang="en-US" dirty="0" smtClean="0"/>
              <a:t> </a:t>
            </a:r>
            <a:r>
              <a:rPr lang="en-US" dirty="0" err="1" smtClean="0"/>
              <a:t>Grigorie</a:t>
            </a:r>
            <a:r>
              <a:rPr lang="en-US" dirty="0" smtClean="0"/>
              <a:t>, </a:t>
            </a:r>
            <a:r>
              <a:rPr lang="en-US" dirty="0" err="1" smtClean="0"/>
              <a:t>Doina</a:t>
            </a:r>
            <a:endParaRPr lang="en-US" dirty="0" smtClean="0"/>
          </a:p>
          <a:p>
            <a:pPr marL="571500" indent="-571500" algn="l"/>
            <a:r>
              <a:rPr lang="en-US" dirty="0" err="1" smtClean="0"/>
              <a:t>Hrehoret</a:t>
            </a:r>
            <a:r>
              <a:rPr lang="en-US" dirty="0" smtClean="0"/>
              <a:t>, </a:t>
            </a:r>
            <a:r>
              <a:rPr lang="en-US" dirty="0" err="1" smtClean="0"/>
              <a:t>Vladislav</a:t>
            </a:r>
            <a:r>
              <a:rPr lang="en-US" dirty="0" smtClean="0"/>
              <a:t> </a:t>
            </a:r>
            <a:r>
              <a:rPr lang="en-US" dirty="0" err="1" smtClean="0"/>
              <a:t>Brasoveanu</a:t>
            </a:r>
            <a:r>
              <a:rPr lang="en-US" dirty="0" smtClean="0"/>
              <a:t>, </a:t>
            </a:r>
            <a:r>
              <a:rPr lang="en-US" dirty="0" err="1" smtClean="0"/>
              <a:t>Irinel</a:t>
            </a:r>
            <a:r>
              <a:rPr lang="en-US" dirty="0" smtClean="0"/>
              <a:t> </a:t>
            </a:r>
            <a:r>
              <a:rPr lang="en-US" dirty="0" err="1" smtClean="0"/>
              <a:t>Popescu</a:t>
            </a:r>
            <a:endParaRPr lang="en-US" dirty="0" smtClean="0">
              <a:solidFill>
                <a:srgbClr val="FFFF00"/>
              </a:solidFill>
            </a:endParaRPr>
          </a:p>
          <a:p>
            <a:pPr marL="571500" indent="-571500" algn="l"/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Picture 7" descr="C:\Users\sorin\Desktop\spitalul-funde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070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209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“Dan </a:t>
            </a:r>
            <a:r>
              <a:rPr lang="en-US" sz="2400" dirty="0" err="1">
                <a:solidFill>
                  <a:srgbClr val="FFFF00"/>
                </a:solidFill>
              </a:rPr>
              <a:t>Setlacec</a:t>
            </a:r>
            <a:r>
              <a:rPr lang="en-US" sz="2400" dirty="0">
                <a:solidFill>
                  <a:srgbClr val="FFFF00"/>
                </a:solidFill>
              </a:rPr>
              <a:t>” Center of General </a:t>
            </a:r>
            <a:r>
              <a:rPr lang="en-US" sz="2400" dirty="0" smtClean="0">
                <a:solidFill>
                  <a:srgbClr val="FFFF00"/>
                </a:solidFill>
              </a:rPr>
              <a:t>Surgery and </a:t>
            </a:r>
            <a:r>
              <a:rPr lang="en-US" sz="2400" dirty="0">
                <a:solidFill>
                  <a:srgbClr val="FFFF00"/>
                </a:solidFill>
              </a:rPr>
              <a:t>Liver Transplantation,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Fundeni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Clinical Institute, Bucharest</a:t>
            </a:r>
          </a:p>
          <a:p>
            <a:pPr algn="ctr"/>
            <a:endParaRPr lang="en-US" sz="2400" dirty="0"/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5334000"/>
            <a:ext cx="6124575" cy="13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248400"/>
            <a:ext cx="807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General Surgery and Liver Transplantation,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84137"/>
            <a:ext cx="8839201" cy="3954463"/>
          </a:xfrm>
          <a:prstGeom prst="rect">
            <a:avLst/>
          </a:prstGeom>
        </p:spPr>
        <p:txBody>
          <a:bodyPr/>
          <a:lstStyle/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a. Simultaneous resection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234 patients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b. Staged resection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32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67 patients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Delayed liver resection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i="0" u="none" strike="noStrike" kern="1200" cap="none" spc="0" normalizeH="0" baseline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patients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endParaRPr lang="en-US" sz="24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“Liver-first” resection</a:t>
            </a:r>
          </a:p>
          <a:p>
            <a:pPr marL="990600" marR="0" lvl="1" indent="-5334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patients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74613" y="2525712"/>
            <a:ext cx="4040187" cy="75088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Simultaneous resection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867400" y="2514600"/>
            <a:ext cx="3200400" cy="7508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staged</a:t>
            </a:r>
            <a:endParaRPr lang="en-US" sz="24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Resection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0" y="3267075"/>
            <a:ext cx="4114800" cy="3590925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37.3% (87/234)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3.8% (9/234)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867400" y="3276600"/>
            <a:ext cx="3200400" cy="3948112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27.2% (18/67)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3%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2/67)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886200" y="3272135"/>
            <a:ext cx="1648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 =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0.1457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3352800" y="1778000"/>
            <a:ext cx="3121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 rates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3429000" y="4216400"/>
            <a:ext cx="2985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rates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267200" y="5024437"/>
            <a:ext cx="89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6336268"/>
            <a:ext cx="807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General Surgery and Liver Transplantation,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399"/>
            <a:ext cx="7848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228600" y="3962400"/>
            <a:ext cx="8763000" cy="1524000"/>
            <a:chOff x="0" y="3735865"/>
            <a:chExt cx="9144000" cy="1750535"/>
          </a:xfrm>
        </p:grpSpPr>
        <p:pic>
          <p:nvPicPr>
            <p:cNvPr id="2765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3735865"/>
              <a:ext cx="4167188" cy="1289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0" y="5003969"/>
              <a:ext cx="9144000" cy="482431"/>
              <a:chOff x="-32" y="6299399"/>
              <a:chExt cx="9144032" cy="482844"/>
            </a:xfrm>
          </p:grpSpPr>
          <p:pic>
            <p:nvPicPr>
              <p:cNvPr id="2765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6303997"/>
                <a:ext cx="9144000" cy="478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27660" name="Rectangle 14"/>
              <p:cNvSpPr>
                <a:spLocks noChangeArrowheads="1"/>
              </p:cNvSpPr>
              <p:nvPr/>
            </p:nvSpPr>
            <p:spPr bwMode="auto">
              <a:xfrm>
                <a:off x="1000100" y="6299399"/>
                <a:ext cx="8143900" cy="285752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1" name="Rectangle 15"/>
              <p:cNvSpPr>
                <a:spLocks noChangeArrowheads="1"/>
              </p:cNvSpPr>
              <p:nvPr/>
            </p:nvSpPr>
            <p:spPr bwMode="auto">
              <a:xfrm>
                <a:off x="-32" y="6585151"/>
                <a:ext cx="3929090" cy="16527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33400" y="304800"/>
            <a:ext cx="8234363" cy="1219200"/>
            <a:chOff x="-12700" y="131763"/>
            <a:chExt cx="9085263" cy="1620837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250" y="131763"/>
              <a:ext cx="8191500" cy="11239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-12700" y="1103313"/>
              <a:ext cx="9085263" cy="649287"/>
              <a:chOff x="-12911" y="3994668"/>
              <a:chExt cx="9085505" cy="648778"/>
            </a:xfrm>
          </p:grpSpPr>
          <p:pic>
            <p:nvPicPr>
              <p:cNvPr id="27655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4000504"/>
                <a:ext cx="9072594" cy="6429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27656" name="Rectangle 20"/>
              <p:cNvSpPr>
                <a:spLocks noChangeArrowheads="1"/>
              </p:cNvSpPr>
              <p:nvPr/>
            </p:nvSpPr>
            <p:spPr bwMode="auto">
              <a:xfrm>
                <a:off x="981385" y="3994668"/>
                <a:ext cx="8072462" cy="42862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7" name="Rectangle 21"/>
              <p:cNvSpPr>
                <a:spLocks noChangeArrowheads="1"/>
              </p:cNvSpPr>
              <p:nvPr/>
            </p:nvSpPr>
            <p:spPr bwMode="auto">
              <a:xfrm>
                <a:off x="-12911" y="4211463"/>
                <a:ext cx="1000132" cy="42862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Rectangle 22"/>
              <p:cNvSpPr>
                <a:spLocks noChangeArrowheads="1"/>
              </p:cNvSpPr>
              <p:nvPr/>
            </p:nvSpPr>
            <p:spPr bwMode="auto">
              <a:xfrm>
                <a:off x="987221" y="4416253"/>
                <a:ext cx="1857388" cy="214314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81000" y="5396805"/>
            <a:ext cx="84433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colorectal and hepatic resections are safe and should be performed for most patients with SCLMs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1905000"/>
            <a:ext cx="7848600" cy="1828800"/>
            <a:chOff x="86264" y="1370039"/>
            <a:chExt cx="8885208" cy="2668561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55872" y="1370039"/>
              <a:ext cx="5254528" cy="190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6264" y="3276599"/>
              <a:ext cx="8885208" cy="76200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2209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Predictors of perioperative morbidity &amp; mortality</a:t>
            </a:r>
          </a:p>
          <a:p>
            <a:pPr algn="ctr"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Number of hepatic segments </a:t>
            </a:r>
            <a:r>
              <a:rPr lang="en-US" dirty="0" err="1" smtClean="0"/>
              <a:t>resected</a:t>
            </a:r>
            <a:endParaRPr lang="en-US" dirty="0" smtClean="0"/>
          </a:p>
          <a:p>
            <a:pPr lvl="1"/>
            <a:r>
              <a:rPr lang="en-US" dirty="0" smtClean="0"/>
              <a:t>Operative blood loss</a:t>
            </a:r>
            <a:endParaRPr lang="ro-R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09800"/>
            <a:ext cx="4581525" cy="25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7461"/>
            <a:ext cx="3505200" cy="136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3200400" cy="122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970" y="3962400"/>
            <a:ext cx="57166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Reductions in both are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responsible for the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decrease in mortality,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which has occurred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despite an increase in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concomitant major procedures </a:t>
            </a:r>
            <a:endParaRPr lang="ro-RO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</a:rPr>
              <a:t>Recent trends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- decrease morbidity &amp; mortality -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9300"/>
            <a:ext cx="8458200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Parenchyma sparing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hepatectomies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Ultrasound-guided limited liver resections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morbidity and mortality rates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safe liver re-resections for recurrent CLMs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invasive approach</a:t>
            </a:r>
          </a:p>
          <a:p>
            <a:pPr lvl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for the primary tumor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 cancer – Laparoscopic resection</a:t>
            </a:r>
          </a:p>
          <a:p>
            <a:pPr lvl="2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Rectal tumors – Robotic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99"/>
            <a:ext cx="9115425" cy="48990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sz="2400" dirty="0" smtClean="0"/>
              <a:t>		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Rectal resection – robotic approach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	Liver resection – right </a:t>
            </a:r>
            <a:r>
              <a:rPr lang="en-US" sz="2800" dirty="0" err="1" smtClean="0"/>
              <a:t>subcostal</a:t>
            </a:r>
            <a:r>
              <a:rPr lang="en-US" sz="2800" dirty="0" smtClean="0"/>
              <a:t> incision	</a:t>
            </a:r>
            <a:r>
              <a:rPr lang="en-US" sz="2800" dirty="0" smtClean="0">
                <a:solidFill>
                  <a:srgbClr val="FF0000"/>
                </a:solidFill>
              </a:rPr>
              <a:t>8 patients</a:t>
            </a:r>
            <a:endParaRPr lang="ro-RO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o-RO" sz="2800" dirty="0" smtClean="0"/>
              <a:t>Colorectal resection – laparoscopic </a:t>
            </a:r>
            <a:r>
              <a:rPr lang="en-US" sz="2800" dirty="0" smtClean="0"/>
              <a:t>approach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L</a:t>
            </a:r>
            <a:r>
              <a:rPr lang="ro-RO" sz="2800" dirty="0" smtClean="0"/>
              <a:t>iver resection – right subcostal incision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D0903"/>
                </a:solidFill>
              </a:rPr>
              <a:t>6</a:t>
            </a:r>
            <a:r>
              <a:rPr lang="ro-RO" sz="2800" dirty="0" smtClean="0">
                <a:solidFill>
                  <a:srgbClr val="FD0903"/>
                </a:solidFill>
              </a:rPr>
              <a:t> </a:t>
            </a:r>
            <a:r>
              <a:rPr lang="ro-RO" sz="2800" dirty="0" smtClean="0">
                <a:solidFill>
                  <a:srgbClr val="FF0000"/>
                </a:solidFill>
              </a:rPr>
              <a:t>patients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o-RO" sz="2800" dirty="0" smtClean="0"/>
              <a:t>Colorectal </a:t>
            </a:r>
            <a:r>
              <a:rPr lang="en-US" sz="2800" dirty="0" smtClean="0"/>
              <a:t>resection – laparoscopic approach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L</a:t>
            </a:r>
            <a:r>
              <a:rPr lang="ro-RO" sz="2800" dirty="0" smtClean="0"/>
              <a:t>iver resection – laparoscopic</a:t>
            </a:r>
            <a:r>
              <a:rPr lang="en-US" sz="2800" dirty="0" smtClean="0"/>
              <a:t> approach	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ro-RO" sz="2800" dirty="0" smtClean="0">
                <a:solidFill>
                  <a:srgbClr val="FF0000"/>
                </a:solidFill>
              </a:rPr>
              <a:t>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5396805"/>
            <a:ext cx="532325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MORBIDITY RATE: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27.7%(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/18)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MORTALITY RATE: 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12468"/>
            <a:ext cx="807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General Surgery and Liver Transplantation,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-762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Minimal invasive approach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 SCLMs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85800"/>
            <a:ext cx="6082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Arial"/>
              </a:rPr>
              <a:t>2. Oncologic outcome</a:t>
            </a:r>
            <a:endParaRPr lang="en-US" sz="20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73"/>
          <p:cNvSpPr txBox="1">
            <a:spLocks noChangeArrowheads="1"/>
          </p:cNvSpPr>
          <p:nvPr/>
        </p:nvSpPr>
        <p:spPr bwMode="auto">
          <a:xfrm>
            <a:off x="1151727" y="76200"/>
            <a:ext cx="66992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</a:t>
            </a:r>
            <a:r>
              <a:rPr lang="ro-RO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urvival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rates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vs.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Staged resection</a:t>
            </a:r>
            <a:endParaRPr lang="ro-RO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994025"/>
            <a:ext cx="2667000" cy="24923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SIMULTANEOUS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RESECTION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86.2%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51.6%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31.6%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38.7 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mo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488668"/>
            <a:ext cx="807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General Surgery and Liver Transplantation,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0" y="5486400"/>
            <a:ext cx="6553200" cy="990600"/>
            <a:chOff x="428596" y="82535"/>
            <a:chExt cx="8215340" cy="1180340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82535"/>
              <a:ext cx="8215340" cy="11803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50" y="457200"/>
              <a:ext cx="2013913" cy="6857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530" name="Picture 2" descr="E:\TOKUSHIMA 2016\Iunie 2016 SR vs Sg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143000"/>
            <a:ext cx="4504717" cy="36052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4600" y="2994025"/>
            <a:ext cx="2590800" cy="2492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D03DB"/>
                </a:solidFill>
                <a:latin typeface="+mn-lt"/>
                <a:cs typeface="+mn-cs"/>
              </a:rPr>
              <a:t>STAGED</a:t>
            </a:r>
            <a:endParaRPr lang="en-US" sz="20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D03DB"/>
                </a:solidFill>
                <a:latin typeface="+mn-lt"/>
                <a:cs typeface="+mn-cs"/>
              </a:rPr>
              <a:t>RESECTION</a:t>
            </a:r>
            <a:endParaRPr lang="en-US" sz="20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86.8%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49.4%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D03DB"/>
                </a:solidFill>
              </a:rPr>
              <a:t>22.3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35.1 </a:t>
            </a: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mo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600200"/>
            <a:ext cx="18197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i="1" dirty="0">
                <a:solidFill>
                  <a:schemeClr val="bg1"/>
                </a:solidFill>
                <a:latin typeface="+mn-lt"/>
                <a:cs typeface="+mn-cs"/>
              </a:rPr>
              <a:t>p value = </a:t>
            </a:r>
            <a:r>
              <a:rPr lang="ro-RO" b="1" i="1" dirty="0" smtClean="0">
                <a:solidFill>
                  <a:schemeClr val="bg1"/>
                </a:solidFill>
                <a:latin typeface="+mn-lt"/>
                <a:cs typeface="+mn-cs"/>
              </a:rPr>
              <a:t>0.</a:t>
            </a:r>
            <a:r>
              <a:rPr lang="en-US" b="1" i="1" dirty="0" smtClean="0">
                <a:solidFill>
                  <a:schemeClr val="bg1"/>
                </a:solidFill>
              </a:rPr>
              <a:t>352</a:t>
            </a: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64276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1762125" y="95250"/>
            <a:ext cx="5857875" cy="1733550"/>
            <a:chOff x="85725" y="19050"/>
            <a:chExt cx="6772275" cy="20383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5" y="19050"/>
              <a:ext cx="677227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76200"/>
              <a:ext cx="30670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057400"/>
            <a:ext cx="47652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472440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FFFF00"/>
                </a:solidFill>
              </a:rPr>
              <a:t> SCLMs patients managed with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either a staged or simultaneous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approach had similar </a:t>
            </a:r>
            <a:r>
              <a:rPr lang="en-US" sz="3200" dirty="0" err="1" smtClean="0">
                <a:solidFill>
                  <a:srgbClr val="FFFF00"/>
                </a:solidFill>
              </a:rPr>
              <a:t>perioperative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and long-term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Which approach, for whom?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0382219"/>
              </p:ext>
            </p:extLst>
          </p:nvPr>
        </p:nvGraphicFramePr>
        <p:xfrm>
          <a:off x="304800" y="1936611"/>
          <a:ext cx="8534400" cy="408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695074"/>
                <a:gridCol w="2994526"/>
              </a:tblGrid>
              <a:tr h="6209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Staged resection</a:t>
                      </a:r>
                      <a:endParaRPr lang="en-US" sz="3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Simultaneous resection</a:t>
                      </a:r>
                      <a:endParaRPr lang="en-US" sz="36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571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Delayed liver resection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“Liver-first” approach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73222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Complications of the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primary: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- Perforation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 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Low and mid-rectum carcinoma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Difficult major hepatectomies</a:t>
                      </a:r>
                      <a:endParaRPr lang="en-US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FontTx/>
                        <a:buChar char="-"/>
                      </a:pP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All the other patients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0"/>
            <a:ext cx="88312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CLMs </a:t>
            </a:r>
            <a:r>
              <a:rPr lang="ro-RO" sz="4000" dirty="0" smtClean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REATMENT</a:t>
            </a:r>
            <a:r>
              <a:rPr lang="ro-RO" sz="4000" dirty="0" smtClean="0">
                <a:solidFill>
                  <a:srgbClr val="FFFF00"/>
                </a:solidFill>
              </a:rPr>
              <a:t> - MULTIMODAL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76375"/>
            <a:ext cx="8964613" cy="49244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Liver resection </a:t>
            </a:r>
            <a:r>
              <a:rPr lang="en-US" sz="2800" dirty="0" smtClean="0"/>
              <a:t>– the only potentially curative treatment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Ablative therapy </a:t>
            </a:r>
            <a:r>
              <a:rPr lang="en-US" sz="2800" dirty="0" smtClean="0"/>
              <a:t>– radiofrequency</a:t>
            </a:r>
            <a:r>
              <a:rPr lang="ro-RO" sz="2800" dirty="0" smtClean="0"/>
              <a:t>,</a:t>
            </a:r>
            <a:r>
              <a:rPr lang="en-US" sz="2800" dirty="0" smtClean="0"/>
              <a:t> microwaves</a:t>
            </a:r>
            <a:r>
              <a:rPr lang="ro-RO" sz="2800" dirty="0" smtClean="0"/>
              <a:t>,</a:t>
            </a:r>
            <a:r>
              <a:rPr lang="en-US" sz="2800" dirty="0" smtClean="0"/>
              <a:t> laser</a:t>
            </a:r>
            <a:endParaRPr lang="ro-RO" sz="2800" dirty="0" smtClean="0"/>
          </a:p>
          <a:p>
            <a:pPr eaLnBrk="1" hangingPunct="1">
              <a:defRPr/>
            </a:pPr>
            <a:r>
              <a:rPr lang="ro-RO" sz="2800" dirty="0" smtClean="0">
                <a:solidFill>
                  <a:srgbClr val="FFFF00"/>
                </a:solidFill>
              </a:rPr>
              <a:t>Chemotherapy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Systemic</a:t>
            </a:r>
          </a:p>
          <a:p>
            <a:pPr lvl="1" eaLnBrk="1" hangingPunct="1">
              <a:defRPr/>
            </a:pPr>
            <a:r>
              <a:rPr lang="en-US" sz="2400" dirty="0" smtClean="0"/>
              <a:t>Loco-regional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Targeted therapies </a:t>
            </a:r>
            <a:r>
              <a:rPr lang="en-US" sz="2800" dirty="0" smtClean="0"/>
              <a:t>– monoclonal antibodies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Interventional radiology</a:t>
            </a:r>
          </a:p>
          <a:p>
            <a:pPr lvl="1" eaLnBrk="1" hangingPunct="1">
              <a:defRPr/>
            </a:pPr>
            <a:r>
              <a:rPr lang="en-US" sz="2400" dirty="0" err="1" smtClean="0"/>
              <a:t>Radioembolization</a:t>
            </a:r>
            <a:r>
              <a:rPr lang="en-US" sz="2400" dirty="0" smtClean="0"/>
              <a:t> – Yttrium-90 microspheres</a:t>
            </a:r>
          </a:p>
          <a:p>
            <a:pPr lvl="1" eaLnBrk="1" hangingPunct="1">
              <a:defRPr/>
            </a:pPr>
            <a:r>
              <a:rPr lang="en-US" sz="2400" dirty="0" err="1" smtClean="0"/>
              <a:t>Chemoembolization</a:t>
            </a:r>
            <a:r>
              <a:rPr lang="en-US" sz="2400" dirty="0" smtClean="0"/>
              <a:t> – DEBIRI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1676400"/>
            <a:ext cx="4848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METACHRONOUS CLMs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2514600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SYN</a:t>
            </a:r>
            <a:r>
              <a:rPr lang="en-US" sz="2000" dirty="0" smtClean="0">
                <a:solidFill>
                  <a:srgbClr val="00B050"/>
                </a:solidFill>
                <a:latin typeface="+mn-lt"/>
                <a:cs typeface="+mn-cs"/>
              </a:rPr>
              <a:t>CHRONOUS CLMs</a:t>
            </a:r>
            <a:endParaRPr lang="en-US" sz="20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0B050"/>
                </a:solidFill>
              </a:rPr>
              <a:t>86.3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50.1%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30.1%</a:t>
            </a:r>
            <a:endParaRPr lang="en-US" sz="2400" dirty="0">
              <a:solidFill>
                <a:srgbClr val="00B05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0B050"/>
                </a:solidFill>
                <a:latin typeface="+mn-lt"/>
                <a:cs typeface="+mn-cs"/>
              </a:rPr>
              <a:t>38.1 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+mn-cs"/>
              </a:rPr>
              <a:t>mo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362200"/>
            <a:ext cx="2590800" cy="249299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D03DB"/>
                </a:solidFill>
              </a:rPr>
              <a:t>META</a:t>
            </a:r>
            <a:r>
              <a:rPr lang="en-US" sz="2000" dirty="0" smtClean="0">
                <a:solidFill>
                  <a:srgbClr val="0D03DB"/>
                </a:solidFill>
                <a:latin typeface="+mn-lt"/>
                <a:cs typeface="+mn-cs"/>
              </a:rPr>
              <a:t>CHRONOUS CLMs</a:t>
            </a:r>
            <a:endParaRPr lang="en-US" sz="20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89.6%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D03DB"/>
                </a:solidFill>
              </a:rPr>
              <a:t>51.6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D03DB"/>
                </a:solidFill>
              </a:rPr>
              <a:t>31.8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%</a:t>
            </a:r>
            <a:endParaRPr lang="en-US" sz="2400" dirty="0">
              <a:solidFill>
                <a:srgbClr val="0D03D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D03DB"/>
                </a:solidFill>
              </a:rPr>
              <a:t>39.6</a:t>
            </a:r>
            <a:r>
              <a:rPr lang="en-US" sz="2400" dirty="0" smtClean="0">
                <a:solidFill>
                  <a:srgbClr val="0D03DB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D03DB"/>
                </a:solidFill>
                <a:latin typeface="+mn-lt"/>
                <a:cs typeface="+mn-cs"/>
              </a:rPr>
              <a:t>mo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838200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CC"/>
                </a:solidFill>
              </a:rPr>
              <a:t>232 patients</a:t>
            </a:r>
            <a:endParaRPr lang="en-US" sz="2800" dirty="0">
              <a:solidFill>
                <a:srgbClr val="FF66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400800"/>
            <a:ext cx="807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General Surgery and Liver Transplantation,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200" y="4724400"/>
            <a:ext cx="4276725" cy="1569720"/>
            <a:chOff x="0" y="1249680"/>
            <a:chExt cx="5191125" cy="2017395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49680"/>
              <a:ext cx="5181600" cy="37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600200"/>
              <a:ext cx="519112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3886200" y="1905000"/>
            <a:ext cx="18213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 value = 0.539</a:t>
            </a:r>
            <a:endParaRPr lang="ro-RO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 disease-free interval influence overall survival?</a:t>
            </a:r>
            <a:endParaRPr lang="ro-RO" dirty="0">
              <a:solidFill>
                <a:srgbClr val="FFFF00"/>
              </a:solidFill>
            </a:endParaRPr>
          </a:p>
        </p:txBody>
      </p:sp>
      <p:pic>
        <p:nvPicPr>
          <p:cNvPr id="139266" name="Picture 2" descr="C:\Users\Sorin\Desktop\TIMISOARA CNCP 2016\Statistica\METACRONE SUB 12 LUNI VS PESTE 12 LUN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96" y="1447800"/>
            <a:ext cx="4398264" cy="3524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2438400"/>
            <a:ext cx="11801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 = 0.796</a:t>
            </a:r>
            <a:endParaRPr lang="ro-RO" b="1" i="1" dirty="0">
              <a:solidFill>
                <a:schemeClr val="bg1"/>
              </a:solidFill>
            </a:endParaRPr>
          </a:p>
        </p:txBody>
      </p:sp>
      <p:pic>
        <p:nvPicPr>
          <p:cNvPr id="139267" name="Picture 3" descr="C:\Users\Sorin\Desktop\TIMISOARA CNCP 2016\Statistica\METACRONE SUB 24 LUNI VS PESTE 24 LUN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400703" cy="3526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10647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P=0.867</a:t>
            </a:r>
            <a:endParaRPr lang="ro-RO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76800"/>
            <a:ext cx="8957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disease-free interval between the primary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tumor resection and CLMs development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has not any impact on overall survival</a:t>
            </a:r>
            <a:endParaRPr lang="ro-RO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32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Prognostic factors</a:t>
            </a:r>
            <a:endParaRPr lang="ro-RO" dirty="0">
              <a:solidFill>
                <a:srgbClr val="FFFF00"/>
              </a:solidFill>
            </a:endParaRPr>
          </a:p>
        </p:txBody>
      </p:sp>
      <p:pic>
        <p:nvPicPr>
          <p:cNvPr id="138242" name="Picture 2" descr="C:\Users\Sorin\Desktop\TIMISOARA CNCP 2016\Statistica\METACRONE N0 VS N1N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1"/>
            <a:ext cx="4343400" cy="3480288"/>
          </a:xfrm>
          <a:prstGeom prst="rect">
            <a:avLst/>
          </a:prstGeom>
          <a:noFill/>
        </p:spPr>
      </p:pic>
      <p:pic>
        <p:nvPicPr>
          <p:cNvPr id="138243" name="Picture 3" descr="C:\Users\Sorin\Desktop\TIMISOARA CNCP 2016\Statistica\METACRONE 1 VS 23 VS 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343400" cy="3480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number of metastases and lymph nodes status were correlated with overall survival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3810000" cy="162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3023089"/>
            <a:ext cx="11961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 = 0.029</a:t>
            </a:r>
            <a:endParaRPr lang="ro-RO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023089"/>
            <a:ext cx="11801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 = 0.005</a:t>
            </a:r>
            <a:endParaRPr lang="ro-RO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II. INITIALLY UNRESECTABLE CLMs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ESMO guidelines 2014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2000" y="3047999"/>
          <a:ext cx="5638800" cy="251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:\Users\Administrator\Downloads\imagini pietricic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1" y="4191001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6705600" y="1905000"/>
            <a:ext cx="2362200" cy="21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0800000" flipV="1">
            <a:off x="4419600" y="3352800"/>
            <a:ext cx="23622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5486400" y="5181600"/>
            <a:ext cx="1447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496582"/>
            <a:ext cx="4391025" cy="147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5516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Potentially resectable (Group 1)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011269"/>
            <a:ext cx="17287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212" y="2470150"/>
            <a:ext cx="1655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2" y="4452938"/>
            <a:ext cx="16557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181475"/>
            <a:ext cx="16557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428875"/>
            <a:ext cx="16557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081337" y="3862388"/>
            <a:ext cx="1346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>
                <a:solidFill>
                  <a:srgbClr val="FFFF00"/>
                </a:solidFill>
              </a:rPr>
              <a:t>FLR </a:t>
            </a:r>
            <a:r>
              <a:rPr lang="en-US">
                <a:solidFill>
                  <a:srgbClr val="FFFF00"/>
                </a:solidFill>
              </a:rPr>
              <a:t>&lt; 30%</a:t>
            </a:r>
            <a:endParaRPr lang="ro-RO">
              <a:solidFill>
                <a:srgbClr val="FFFF00"/>
              </a:solidFill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4927600" y="3854450"/>
            <a:ext cx="2006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Few LM &gt;30 mm </a:t>
            </a:r>
          </a:p>
          <a:p>
            <a:r>
              <a:rPr lang="en-US" dirty="0">
                <a:solidFill>
                  <a:srgbClr val="FFFF00"/>
                </a:solidFill>
              </a:rPr>
              <a:t>in FLR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228600" y="4459288"/>
            <a:ext cx="197326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&lt; 3 LM, &lt; 30 mm </a:t>
            </a:r>
          </a:p>
          <a:p>
            <a:r>
              <a:rPr lang="en-US">
                <a:solidFill>
                  <a:srgbClr val="FFFF00"/>
                </a:solidFill>
              </a:rPr>
              <a:t>in FLR</a:t>
            </a:r>
            <a:endParaRPr lang="ro-RO">
              <a:solidFill>
                <a:srgbClr val="FFFF00"/>
              </a:solidFill>
            </a:endParaRP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2286000" y="1334869"/>
            <a:ext cx="2710999" cy="646331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Hepatectomy</a:t>
            </a:r>
            <a:r>
              <a:rPr lang="en-US" dirty="0">
                <a:solidFill>
                  <a:srgbClr val="FFFF00"/>
                </a:solidFill>
              </a:rPr>
              <a:t> following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PVE/PVL or ALPPS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5105400" y="1210270"/>
            <a:ext cx="1687513" cy="92333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“Two-stage”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Hepatectomy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+/–  PVE/PVL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7315200" y="4840069"/>
            <a:ext cx="144077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Few bilobar</a:t>
            </a:r>
          </a:p>
          <a:p>
            <a:r>
              <a:rPr lang="en-US" dirty="0">
                <a:solidFill>
                  <a:srgbClr val="FFFF00"/>
                </a:solidFill>
              </a:rPr>
              <a:t>CLMs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6934200" y="1334869"/>
            <a:ext cx="1954382" cy="92333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Hepatectomy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following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conversion CHT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22542" name="TextBox 27"/>
          <p:cNvSpPr txBox="1">
            <a:spLocks noChangeArrowheads="1"/>
          </p:cNvSpPr>
          <p:nvPr/>
        </p:nvSpPr>
        <p:spPr bwMode="auto">
          <a:xfrm>
            <a:off x="1046163" y="787400"/>
            <a:ext cx="4716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2543" name="TextBox 28"/>
          <p:cNvSpPr txBox="1">
            <a:spLocks noChangeArrowheads="1"/>
          </p:cNvSpPr>
          <p:nvPr/>
        </p:nvSpPr>
        <p:spPr bwMode="auto">
          <a:xfrm>
            <a:off x="3386486" y="762000"/>
            <a:ext cx="4235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2544" name="TextBox 30"/>
          <p:cNvSpPr txBox="1">
            <a:spLocks noChangeArrowheads="1"/>
          </p:cNvSpPr>
          <p:nvPr/>
        </p:nvSpPr>
        <p:spPr bwMode="auto">
          <a:xfrm>
            <a:off x="5634038" y="685800"/>
            <a:ext cx="497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22545" name="TextBox 31"/>
          <p:cNvSpPr txBox="1">
            <a:spLocks noChangeArrowheads="1"/>
          </p:cNvSpPr>
          <p:nvPr/>
        </p:nvSpPr>
        <p:spPr bwMode="auto">
          <a:xfrm>
            <a:off x="7620000" y="711200"/>
            <a:ext cx="484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22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686800" cy="7302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effectLst/>
              </a:rPr>
              <a:t>Strategies for render to 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resectability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 </a:t>
            </a:r>
            <a:endParaRPr lang="ro-RO" sz="4000" dirty="0" smtClean="0">
              <a:solidFill>
                <a:srgbClr val="FFFF00"/>
              </a:solidFill>
              <a:effectLst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4876800" y="5943600"/>
            <a:ext cx="3810000" cy="838200"/>
            <a:chOff x="4500562" y="5562600"/>
            <a:chExt cx="4643438" cy="1295400"/>
          </a:xfrm>
        </p:grpSpPr>
        <p:pic>
          <p:nvPicPr>
            <p:cNvPr id="225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2" y="5562600"/>
              <a:ext cx="464343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39050" y="5638800"/>
              <a:ext cx="142875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5715000"/>
            <a:ext cx="4410075" cy="1066800"/>
            <a:chOff x="214282" y="3429000"/>
            <a:chExt cx="6500832" cy="1817396"/>
          </a:xfrm>
        </p:grpSpPr>
        <p:pic>
          <p:nvPicPr>
            <p:cNvPr id="2255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3429000"/>
              <a:ext cx="6500832" cy="18173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2553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57356" y="3571876"/>
              <a:ext cx="2752725" cy="180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550" name="Picture 4" descr="3 var 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" y="2959100"/>
            <a:ext cx="1727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Text Box 17"/>
          <p:cNvSpPr txBox="1">
            <a:spLocks noChangeArrowheads="1"/>
          </p:cNvSpPr>
          <p:nvPr/>
        </p:nvSpPr>
        <p:spPr bwMode="auto">
          <a:xfrm>
            <a:off x="442913" y="1334869"/>
            <a:ext cx="1744662" cy="92333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Hepatectomy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dirty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Ablation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CARe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1967552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11 pts.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5287" y="205293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5 pts.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775" y="2447925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25 pts.</a:t>
            </a:r>
            <a:endParaRPr lang="en-US" sz="2400" dirty="0">
              <a:solidFill>
                <a:srgbClr val="FF66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37511" y="235773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4 pts.</a:t>
            </a:r>
            <a:endParaRPr lang="en-US" sz="24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057400"/>
            <a:ext cx="846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7EE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00"/>
                </a:solidFill>
              </a:rPr>
              <a:t>Median number of metastases: 5 (73% synchronous; 89% bilateral</a:t>
            </a:r>
            <a:r>
              <a:rPr lang="en-GB" sz="1600" dirty="0" smtClean="0">
                <a:solidFill>
                  <a:srgbClr val="FFFF00"/>
                </a:solidFill>
              </a:rPr>
              <a:t>)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791200"/>
            <a:ext cx="842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increases the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 of cure for patients with 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CRC liver metastases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379884" y="2415201"/>
            <a:ext cx="6544916" cy="3413519"/>
            <a:chOff x="1005111" y="2070930"/>
            <a:chExt cx="6544916" cy="3413519"/>
          </a:xfrm>
        </p:grpSpPr>
        <p:sp>
          <p:nvSpPr>
            <p:cNvPr id="5" name="TextBox 4"/>
            <p:cNvSpPr txBox="1"/>
            <p:nvPr/>
          </p:nvSpPr>
          <p:spPr>
            <a:xfrm>
              <a:off x="1674219" y="4058466"/>
              <a:ext cx="5875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  <a:p>
              <a:r>
                <a:rPr lang="en-GB" dirty="0">
                  <a:solidFill>
                    <a:srgbClr val="FFFF00"/>
                  </a:solidFill>
                </a:rPr>
                <a:t>Median OS: 39.6 </a:t>
              </a:r>
              <a:r>
                <a:rPr lang="en-GB" dirty="0" smtClean="0">
                  <a:solidFill>
                    <a:srgbClr val="FFFF00"/>
                  </a:solidFill>
                </a:rPr>
                <a:t>mo</a:t>
              </a:r>
              <a:endParaRPr lang="en-GB" dirty="0">
                <a:solidFill>
                  <a:srgbClr val="FFFF00"/>
                </a:solidFill>
              </a:endParaRPr>
            </a:p>
            <a:p>
              <a:r>
                <a:rPr lang="en-GB" dirty="0">
                  <a:solidFill>
                    <a:srgbClr val="FFFF00"/>
                  </a:solidFill>
                </a:rPr>
                <a:t>5-year OS: 37</a:t>
              </a:r>
              <a:r>
                <a:rPr lang="en-GB" dirty="0" smtClean="0">
                  <a:solidFill>
                    <a:srgbClr val="FFFF00"/>
                  </a:solidFill>
                </a:rPr>
                <a:t>%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1438001" y="4797915"/>
              <a:ext cx="113813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82496" y="4923643"/>
              <a:ext cx="508406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Line 518"/>
            <p:cNvSpPr>
              <a:spLocks noChangeShapeType="1"/>
            </p:cNvSpPr>
            <p:nvPr/>
          </p:nvSpPr>
          <p:spPr bwMode="auto">
            <a:xfrm flipH="1">
              <a:off x="1618694" y="4924683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17" name="Line 518"/>
            <p:cNvSpPr>
              <a:spLocks noChangeShapeType="1"/>
            </p:cNvSpPr>
            <p:nvPr/>
          </p:nvSpPr>
          <p:spPr bwMode="auto">
            <a:xfrm flipH="1">
              <a:off x="1618694" y="246453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1324188" y="2343628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90</a:t>
              </a:r>
            </a:p>
          </p:txBody>
        </p:sp>
        <p:sp>
          <p:nvSpPr>
            <p:cNvPr id="19" name="Line 518"/>
            <p:cNvSpPr>
              <a:spLocks noChangeShapeType="1"/>
            </p:cNvSpPr>
            <p:nvPr/>
          </p:nvSpPr>
          <p:spPr bwMode="auto">
            <a:xfrm flipH="1">
              <a:off x="1618694" y="301123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1324188" y="2889026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70</a:t>
              </a:r>
            </a:p>
          </p:txBody>
        </p:sp>
        <p:sp>
          <p:nvSpPr>
            <p:cNvPr id="21" name="Line 518"/>
            <p:cNvSpPr>
              <a:spLocks noChangeShapeType="1"/>
            </p:cNvSpPr>
            <p:nvPr/>
          </p:nvSpPr>
          <p:spPr bwMode="auto">
            <a:xfrm flipH="1">
              <a:off x="1618694" y="410463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1324188" y="3979822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30</a:t>
              </a:r>
            </a:p>
          </p:txBody>
        </p:sp>
        <p:sp>
          <p:nvSpPr>
            <p:cNvPr id="23" name="Line 518"/>
            <p:cNvSpPr>
              <a:spLocks noChangeShapeType="1"/>
            </p:cNvSpPr>
            <p:nvPr/>
          </p:nvSpPr>
          <p:spPr bwMode="auto">
            <a:xfrm flipH="1">
              <a:off x="1618694" y="43779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324188" y="4252521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20</a:t>
              </a:r>
            </a:p>
          </p:txBody>
        </p:sp>
        <p:sp>
          <p:nvSpPr>
            <p:cNvPr id="25" name="Line 518"/>
            <p:cNvSpPr>
              <a:spLocks noChangeShapeType="1"/>
            </p:cNvSpPr>
            <p:nvPr/>
          </p:nvSpPr>
          <p:spPr bwMode="auto">
            <a:xfrm flipH="1">
              <a:off x="1618694" y="465133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1324188" y="4525220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10</a:t>
              </a:r>
            </a:p>
          </p:txBody>
        </p:sp>
        <p:cxnSp>
          <p:nvCxnSpPr>
            <p:cNvPr id="27" name="Straight Connector 26"/>
            <p:cNvCxnSpPr>
              <a:endCxn id="29" idx="0"/>
            </p:cNvCxnSpPr>
            <p:nvPr/>
          </p:nvCxnSpPr>
          <p:spPr>
            <a:xfrm>
              <a:off x="1657738" y="2150669"/>
              <a:ext cx="1923" cy="282896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523"/>
            <p:cNvSpPr>
              <a:spLocks noChangeArrowheads="1"/>
            </p:cNvSpPr>
            <p:nvPr/>
          </p:nvSpPr>
          <p:spPr bwMode="auto">
            <a:xfrm rot="16200000">
              <a:off x="-276297" y="3395501"/>
              <a:ext cx="28090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b="1" dirty="0">
                  <a:solidFill>
                    <a:prstClr val="white"/>
                  </a:solidFill>
                </a:rPr>
                <a:t>Survival (%)</a:t>
              </a:r>
            </a:p>
          </p:txBody>
        </p:sp>
        <p:sp>
          <p:nvSpPr>
            <p:cNvPr id="29" name="Rectangle 627"/>
            <p:cNvSpPr>
              <a:spLocks noChangeArrowheads="1"/>
            </p:cNvSpPr>
            <p:nvPr/>
          </p:nvSpPr>
          <p:spPr bwMode="auto">
            <a:xfrm>
              <a:off x="160275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0</a:t>
              </a:r>
            </a:p>
          </p:txBody>
        </p:sp>
        <p:sp>
          <p:nvSpPr>
            <p:cNvPr id="30" name="Rectangle 627"/>
            <p:cNvSpPr>
              <a:spLocks noChangeArrowheads="1"/>
            </p:cNvSpPr>
            <p:nvPr/>
          </p:nvSpPr>
          <p:spPr bwMode="auto">
            <a:xfrm>
              <a:off x="2935812" y="5238228"/>
              <a:ext cx="20437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b="1" dirty="0">
                  <a:solidFill>
                    <a:prstClr val="white"/>
                  </a:solidFill>
                </a:rPr>
                <a:t>Years after treatment</a:t>
              </a:r>
            </a:p>
          </p:txBody>
        </p:sp>
        <p:sp>
          <p:nvSpPr>
            <p:cNvPr id="34" name="Line 518"/>
            <p:cNvSpPr>
              <a:spLocks noChangeShapeType="1"/>
            </p:cNvSpPr>
            <p:nvPr/>
          </p:nvSpPr>
          <p:spPr bwMode="auto">
            <a:xfrm flipH="1">
              <a:off x="1618694" y="38312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1324188" y="3707123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40</a:t>
              </a:r>
            </a:p>
          </p:txBody>
        </p:sp>
        <p:sp>
          <p:nvSpPr>
            <p:cNvPr id="36" name="Line 518"/>
            <p:cNvSpPr>
              <a:spLocks noChangeShapeType="1"/>
            </p:cNvSpPr>
            <p:nvPr/>
          </p:nvSpPr>
          <p:spPr bwMode="auto">
            <a:xfrm flipH="1">
              <a:off x="1618694" y="355793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324188" y="3434424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50</a:t>
              </a:r>
            </a:p>
          </p:txBody>
        </p:sp>
        <p:sp>
          <p:nvSpPr>
            <p:cNvPr id="38" name="Line 518"/>
            <p:cNvSpPr>
              <a:spLocks noChangeShapeType="1"/>
            </p:cNvSpPr>
            <p:nvPr/>
          </p:nvSpPr>
          <p:spPr bwMode="auto">
            <a:xfrm flipH="1">
              <a:off x="1618694" y="32845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324188" y="3161725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60</a:t>
              </a:r>
            </a:p>
          </p:txBody>
        </p:sp>
        <p:sp>
          <p:nvSpPr>
            <p:cNvPr id="40" name="Line 518"/>
            <p:cNvSpPr>
              <a:spLocks noChangeShapeType="1"/>
            </p:cNvSpPr>
            <p:nvPr/>
          </p:nvSpPr>
          <p:spPr bwMode="auto">
            <a:xfrm flipH="1">
              <a:off x="1618694" y="21911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210374" y="2070930"/>
              <a:ext cx="341440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100</a:t>
              </a:r>
            </a:p>
          </p:txBody>
        </p:sp>
        <p:sp>
          <p:nvSpPr>
            <p:cNvPr id="42" name="Line 518"/>
            <p:cNvSpPr>
              <a:spLocks noChangeShapeType="1"/>
            </p:cNvSpPr>
            <p:nvPr/>
          </p:nvSpPr>
          <p:spPr bwMode="auto">
            <a:xfrm flipH="1">
              <a:off x="1618694" y="27378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324188" y="2616327"/>
              <a:ext cx="227626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80</a:t>
              </a:r>
            </a:p>
          </p:txBody>
        </p:sp>
        <p:sp>
          <p:nvSpPr>
            <p:cNvPr id="45" name="Line 518"/>
            <p:cNvSpPr>
              <a:spLocks noChangeShapeType="1"/>
            </p:cNvSpPr>
            <p:nvPr/>
          </p:nvSpPr>
          <p:spPr bwMode="auto">
            <a:xfrm rot="5400000" flipH="1">
              <a:off x="234767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46" name="Rectangle 627"/>
            <p:cNvSpPr>
              <a:spLocks noChangeArrowheads="1"/>
            </p:cNvSpPr>
            <p:nvPr/>
          </p:nvSpPr>
          <p:spPr bwMode="auto">
            <a:xfrm>
              <a:off x="230887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47" name="Line 518"/>
            <p:cNvSpPr>
              <a:spLocks noChangeShapeType="1"/>
            </p:cNvSpPr>
            <p:nvPr/>
          </p:nvSpPr>
          <p:spPr bwMode="auto">
            <a:xfrm rot="5400000" flipH="1">
              <a:off x="301315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48" name="Rectangle 627"/>
            <p:cNvSpPr>
              <a:spLocks noChangeArrowheads="1"/>
            </p:cNvSpPr>
            <p:nvPr/>
          </p:nvSpPr>
          <p:spPr bwMode="auto">
            <a:xfrm>
              <a:off x="297435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49" name="Line 518"/>
            <p:cNvSpPr>
              <a:spLocks noChangeShapeType="1"/>
            </p:cNvSpPr>
            <p:nvPr/>
          </p:nvSpPr>
          <p:spPr bwMode="auto">
            <a:xfrm rot="5400000" flipH="1">
              <a:off x="368879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50" name="Rectangle 627"/>
            <p:cNvSpPr>
              <a:spLocks noChangeArrowheads="1"/>
            </p:cNvSpPr>
            <p:nvPr/>
          </p:nvSpPr>
          <p:spPr bwMode="auto">
            <a:xfrm>
              <a:off x="364999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51" name="Line 518"/>
            <p:cNvSpPr>
              <a:spLocks noChangeShapeType="1"/>
            </p:cNvSpPr>
            <p:nvPr/>
          </p:nvSpPr>
          <p:spPr bwMode="auto">
            <a:xfrm rot="5400000" flipH="1">
              <a:off x="434665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52" name="Rectangle 627"/>
            <p:cNvSpPr>
              <a:spLocks noChangeArrowheads="1"/>
            </p:cNvSpPr>
            <p:nvPr/>
          </p:nvSpPr>
          <p:spPr bwMode="auto">
            <a:xfrm>
              <a:off x="430785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53" name="Line 518"/>
            <p:cNvSpPr>
              <a:spLocks noChangeShapeType="1"/>
            </p:cNvSpPr>
            <p:nvPr/>
          </p:nvSpPr>
          <p:spPr bwMode="auto">
            <a:xfrm rot="5400000" flipH="1">
              <a:off x="502483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54" name="Rectangle 627"/>
            <p:cNvSpPr>
              <a:spLocks noChangeArrowheads="1"/>
            </p:cNvSpPr>
            <p:nvPr/>
          </p:nvSpPr>
          <p:spPr bwMode="auto">
            <a:xfrm>
              <a:off x="498603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5</a:t>
              </a:r>
            </a:p>
          </p:txBody>
        </p:sp>
        <p:sp>
          <p:nvSpPr>
            <p:cNvPr id="55" name="Line 518"/>
            <p:cNvSpPr>
              <a:spLocks noChangeShapeType="1"/>
            </p:cNvSpPr>
            <p:nvPr/>
          </p:nvSpPr>
          <p:spPr bwMode="auto">
            <a:xfrm rot="5400000" flipH="1">
              <a:off x="569031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56" name="Rectangle 627"/>
            <p:cNvSpPr>
              <a:spLocks noChangeArrowheads="1"/>
            </p:cNvSpPr>
            <p:nvPr/>
          </p:nvSpPr>
          <p:spPr bwMode="auto">
            <a:xfrm>
              <a:off x="565151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6</a:t>
              </a:r>
            </a:p>
          </p:txBody>
        </p:sp>
        <p:sp>
          <p:nvSpPr>
            <p:cNvPr id="57" name="Line 518"/>
            <p:cNvSpPr>
              <a:spLocks noChangeShapeType="1"/>
            </p:cNvSpPr>
            <p:nvPr/>
          </p:nvSpPr>
          <p:spPr bwMode="auto">
            <a:xfrm rot="5400000" flipH="1">
              <a:off x="6353254" y="4949481"/>
              <a:ext cx="28586" cy="0"/>
            </a:xfrm>
            <a:prstGeom prst="line">
              <a:avLst/>
            </a:prstGeom>
            <a:noFill/>
            <a:ln w="19050" cap="sq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145A96"/>
                </a:solidFill>
              </a:endParaRPr>
            </a:p>
          </p:txBody>
        </p:sp>
        <p:sp>
          <p:nvSpPr>
            <p:cNvPr id="58" name="Rectangle 627"/>
            <p:cNvSpPr>
              <a:spLocks noChangeArrowheads="1"/>
            </p:cNvSpPr>
            <p:nvPr/>
          </p:nvSpPr>
          <p:spPr bwMode="auto">
            <a:xfrm>
              <a:off x="6314454" y="4979636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de-DE" sz="1600" dirty="0">
                  <a:solidFill>
                    <a:prstClr val="white"/>
                  </a:solidFill>
                </a:rPr>
                <a:t>7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762760" y="2209800"/>
              <a:ext cx="4516120" cy="1549400"/>
            </a:xfrm>
            <a:custGeom>
              <a:avLst/>
              <a:gdLst>
                <a:gd name="connsiteX0" fmla="*/ 4472940 w 4472940"/>
                <a:gd name="connsiteY0" fmla="*/ 1546860 h 1546860"/>
                <a:gd name="connsiteX1" fmla="*/ 3997960 w 4472940"/>
                <a:gd name="connsiteY1" fmla="*/ 1546860 h 1546860"/>
                <a:gd name="connsiteX2" fmla="*/ 3997960 w 4472940"/>
                <a:gd name="connsiteY2" fmla="*/ 1498600 h 1546860"/>
                <a:gd name="connsiteX3" fmla="*/ 3446780 w 4472940"/>
                <a:gd name="connsiteY3" fmla="*/ 1498600 h 1546860"/>
                <a:gd name="connsiteX4" fmla="*/ 3446780 w 4472940"/>
                <a:gd name="connsiteY4" fmla="*/ 1468120 h 1546860"/>
                <a:gd name="connsiteX5" fmla="*/ 3172460 w 4472940"/>
                <a:gd name="connsiteY5" fmla="*/ 1468120 h 1546860"/>
                <a:gd name="connsiteX6" fmla="*/ 3172460 w 4472940"/>
                <a:gd name="connsiteY6" fmla="*/ 1437640 h 1546860"/>
                <a:gd name="connsiteX7" fmla="*/ 3002280 w 4472940"/>
                <a:gd name="connsiteY7" fmla="*/ 1437640 h 1546860"/>
                <a:gd name="connsiteX8" fmla="*/ 3002280 w 4472940"/>
                <a:gd name="connsiteY8" fmla="*/ 1414780 h 1546860"/>
                <a:gd name="connsiteX9" fmla="*/ 2893060 w 4472940"/>
                <a:gd name="connsiteY9" fmla="*/ 1414780 h 1546860"/>
                <a:gd name="connsiteX10" fmla="*/ 2893060 w 4472940"/>
                <a:gd name="connsiteY10" fmla="*/ 1389380 h 1546860"/>
                <a:gd name="connsiteX11" fmla="*/ 2720340 w 4472940"/>
                <a:gd name="connsiteY11" fmla="*/ 1389380 h 1546860"/>
                <a:gd name="connsiteX12" fmla="*/ 2720340 w 4472940"/>
                <a:gd name="connsiteY12" fmla="*/ 1371600 h 1546860"/>
                <a:gd name="connsiteX13" fmla="*/ 2664460 w 4472940"/>
                <a:gd name="connsiteY13" fmla="*/ 1371600 h 1546860"/>
                <a:gd name="connsiteX14" fmla="*/ 2664460 w 4472940"/>
                <a:gd name="connsiteY14" fmla="*/ 1320800 h 1546860"/>
                <a:gd name="connsiteX15" fmla="*/ 2555240 w 4472940"/>
                <a:gd name="connsiteY15" fmla="*/ 1320800 h 1546860"/>
                <a:gd name="connsiteX16" fmla="*/ 2555240 w 4472940"/>
                <a:gd name="connsiteY16" fmla="*/ 1282700 h 1546860"/>
                <a:gd name="connsiteX17" fmla="*/ 2504440 w 4472940"/>
                <a:gd name="connsiteY17" fmla="*/ 1282700 h 1546860"/>
                <a:gd name="connsiteX18" fmla="*/ 2504440 w 4472940"/>
                <a:gd name="connsiteY18" fmla="*/ 1226820 h 1546860"/>
                <a:gd name="connsiteX19" fmla="*/ 2443480 w 4472940"/>
                <a:gd name="connsiteY19" fmla="*/ 1226820 h 1546860"/>
                <a:gd name="connsiteX20" fmla="*/ 2443480 w 4472940"/>
                <a:gd name="connsiteY20" fmla="*/ 1203960 h 1546860"/>
                <a:gd name="connsiteX21" fmla="*/ 2164080 w 4472940"/>
                <a:gd name="connsiteY21" fmla="*/ 1203960 h 1546860"/>
                <a:gd name="connsiteX22" fmla="*/ 2164080 w 4472940"/>
                <a:gd name="connsiteY22" fmla="*/ 1203960 h 1546860"/>
                <a:gd name="connsiteX23" fmla="*/ 2113280 w 4472940"/>
                <a:gd name="connsiteY23" fmla="*/ 1203960 h 1546860"/>
                <a:gd name="connsiteX24" fmla="*/ 2113280 w 4472940"/>
                <a:gd name="connsiteY24" fmla="*/ 1107440 h 1546860"/>
                <a:gd name="connsiteX25" fmla="*/ 2054860 w 4472940"/>
                <a:gd name="connsiteY25" fmla="*/ 1107440 h 1546860"/>
                <a:gd name="connsiteX26" fmla="*/ 2054860 w 4472940"/>
                <a:gd name="connsiteY26" fmla="*/ 1038860 h 1546860"/>
                <a:gd name="connsiteX27" fmla="*/ 2004060 w 4472940"/>
                <a:gd name="connsiteY27" fmla="*/ 1038860 h 1546860"/>
                <a:gd name="connsiteX28" fmla="*/ 2004060 w 4472940"/>
                <a:gd name="connsiteY28" fmla="*/ 993140 h 1546860"/>
                <a:gd name="connsiteX29" fmla="*/ 1938020 w 4472940"/>
                <a:gd name="connsiteY29" fmla="*/ 993140 h 1546860"/>
                <a:gd name="connsiteX30" fmla="*/ 1938020 w 4472940"/>
                <a:gd name="connsiteY30" fmla="*/ 942340 h 1546860"/>
                <a:gd name="connsiteX31" fmla="*/ 1894840 w 4472940"/>
                <a:gd name="connsiteY31" fmla="*/ 942340 h 1546860"/>
                <a:gd name="connsiteX32" fmla="*/ 1894840 w 4472940"/>
                <a:gd name="connsiteY32" fmla="*/ 911860 h 1546860"/>
                <a:gd name="connsiteX33" fmla="*/ 1833880 w 4472940"/>
                <a:gd name="connsiteY33" fmla="*/ 911860 h 1546860"/>
                <a:gd name="connsiteX34" fmla="*/ 1833880 w 4472940"/>
                <a:gd name="connsiteY34" fmla="*/ 878840 h 1546860"/>
                <a:gd name="connsiteX35" fmla="*/ 1780540 w 4472940"/>
                <a:gd name="connsiteY35" fmla="*/ 878840 h 1546860"/>
                <a:gd name="connsiteX36" fmla="*/ 1780540 w 4472940"/>
                <a:gd name="connsiteY36" fmla="*/ 820420 h 1546860"/>
                <a:gd name="connsiteX37" fmla="*/ 1724660 w 4472940"/>
                <a:gd name="connsiteY37" fmla="*/ 820420 h 1546860"/>
                <a:gd name="connsiteX38" fmla="*/ 1724660 w 4472940"/>
                <a:gd name="connsiteY38" fmla="*/ 777240 h 1546860"/>
                <a:gd name="connsiteX39" fmla="*/ 1668780 w 4472940"/>
                <a:gd name="connsiteY39" fmla="*/ 777240 h 1546860"/>
                <a:gd name="connsiteX40" fmla="*/ 1668780 w 4472940"/>
                <a:gd name="connsiteY40" fmla="*/ 744220 h 1546860"/>
                <a:gd name="connsiteX41" fmla="*/ 1612900 w 4472940"/>
                <a:gd name="connsiteY41" fmla="*/ 744220 h 1546860"/>
                <a:gd name="connsiteX42" fmla="*/ 1612900 w 4472940"/>
                <a:gd name="connsiteY42" fmla="*/ 695960 h 1546860"/>
                <a:gd name="connsiteX43" fmla="*/ 1559560 w 4472940"/>
                <a:gd name="connsiteY43" fmla="*/ 695960 h 1546860"/>
                <a:gd name="connsiteX44" fmla="*/ 1559560 w 4472940"/>
                <a:gd name="connsiteY44" fmla="*/ 662940 h 1546860"/>
                <a:gd name="connsiteX45" fmla="*/ 1501140 w 4472940"/>
                <a:gd name="connsiteY45" fmla="*/ 662940 h 1546860"/>
                <a:gd name="connsiteX46" fmla="*/ 1501140 w 4472940"/>
                <a:gd name="connsiteY46" fmla="*/ 614680 h 1546860"/>
                <a:gd name="connsiteX47" fmla="*/ 1440180 w 4472940"/>
                <a:gd name="connsiteY47" fmla="*/ 614680 h 1546860"/>
                <a:gd name="connsiteX48" fmla="*/ 1440180 w 4472940"/>
                <a:gd name="connsiteY48" fmla="*/ 586740 h 1546860"/>
                <a:gd name="connsiteX49" fmla="*/ 1389380 w 4472940"/>
                <a:gd name="connsiteY49" fmla="*/ 586740 h 1546860"/>
                <a:gd name="connsiteX50" fmla="*/ 1389380 w 4472940"/>
                <a:gd name="connsiteY50" fmla="*/ 525780 h 1546860"/>
                <a:gd name="connsiteX51" fmla="*/ 1336040 w 4472940"/>
                <a:gd name="connsiteY51" fmla="*/ 525780 h 1546860"/>
                <a:gd name="connsiteX52" fmla="*/ 1336040 w 4472940"/>
                <a:gd name="connsiteY52" fmla="*/ 500380 h 1546860"/>
                <a:gd name="connsiteX53" fmla="*/ 1282700 w 4472940"/>
                <a:gd name="connsiteY53" fmla="*/ 500380 h 1546860"/>
                <a:gd name="connsiteX54" fmla="*/ 1282700 w 4472940"/>
                <a:gd name="connsiteY54" fmla="*/ 462280 h 1546860"/>
                <a:gd name="connsiteX55" fmla="*/ 1221740 w 4472940"/>
                <a:gd name="connsiteY55" fmla="*/ 462280 h 1546860"/>
                <a:gd name="connsiteX56" fmla="*/ 1221740 w 4472940"/>
                <a:gd name="connsiteY56" fmla="*/ 431800 h 1546860"/>
                <a:gd name="connsiteX57" fmla="*/ 1168400 w 4472940"/>
                <a:gd name="connsiteY57" fmla="*/ 431800 h 1546860"/>
                <a:gd name="connsiteX58" fmla="*/ 1168400 w 4472940"/>
                <a:gd name="connsiteY58" fmla="*/ 381000 h 1546860"/>
                <a:gd name="connsiteX59" fmla="*/ 1115060 w 4472940"/>
                <a:gd name="connsiteY59" fmla="*/ 381000 h 1546860"/>
                <a:gd name="connsiteX60" fmla="*/ 1115060 w 4472940"/>
                <a:gd name="connsiteY60" fmla="*/ 350520 h 1546860"/>
                <a:gd name="connsiteX61" fmla="*/ 1051560 w 4472940"/>
                <a:gd name="connsiteY61" fmla="*/ 350520 h 1546860"/>
                <a:gd name="connsiteX62" fmla="*/ 1051560 w 4472940"/>
                <a:gd name="connsiteY62" fmla="*/ 317500 h 1546860"/>
                <a:gd name="connsiteX63" fmla="*/ 1005840 w 4472940"/>
                <a:gd name="connsiteY63" fmla="*/ 317500 h 1546860"/>
                <a:gd name="connsiteX64" fmla="*/ 998220 w 4472940"/>
                <a:gd name="connsiteY64" fmla="*/ 309880 h 1546860"/>
                <a:gd name="connsiteX65" fmla="*/ 960120 w 4472940"/>
                <a:gd name="connsiteY65" fmla="*/ 309880 h 1546860"/>
                <a:gd name="connsiteX66" fmla="*/ 960120 w 4472940"/>
                <a:gd name="connsiteY66" fmla="*/ 284480 h 1546860"/>
                <a:gd name="connsiteX67" fmla="*/ 901700 w 4472940"/>
                <a:gd name="connsiteY67" fmla="*/ 284480 h 1546860"/>
                <a:gd name="connsiteX68" fmla="*/ 901700 w 4472940"/>
                <a:gd name="connsiteY68" fmla="*/ 251460 h 1546860"/>
                <a:gd name="connsiteX69" fmla="*/ 835660 w 4472940"/>
                <a:gd name="connsiteY69" fmla="*/ 251460 h 1546860"/>
                <a:gd name="connsiteX70" fmla="*/ 835660 w 4472940"/>
                <a:gd name="connsiteY70" fmla="*/ 251460 h 1546860"/>
                <a:gd name="connsiteX71" fmla="*/ 678180 w 4472940"/>
                <a:gd name="connsiteY71" fmla="*/ 251460 h 1546860"/>
                <a:gd name="connsiteX72" fmla="*/ 678180 w 4472940"/>
                <a:gd name="connsiteY72" fmla="*/ 198120 h 1546860"/>
                <a:gd name="connsiteX73" fmla="*/ 622300 w 4472940"/>
                <a:gd name="connsiteY73" fmla="*/ 198120 h 1546860"/>
                <a:gd name="connsiteX74" fmla="*/ 622300 w 4472940"/>
                <a:gd name="connsiteY74" fmla="*/ 185420 h 1546860"/>
                <a:gd name="connsiteX75" fmla="*/ 571500 w 4472940"/>
                <a:gd name="connsiteY75" fmla="*/ 185420 h 1546860"/>
                <a:gd name="connsiteX76" fmla="*/ 571500 w 4472940"/>
                <a:gd name="connsiteY76" fmla="*/ 154940 h 1546860"/>
                <a:gd name="connsiteX77" fmla="*/ 500380 w 4472940"/>
                <a:gd name="connsiteY77" fmla="*/ 154940 h 1546860"/>
                <a:gd name="connsiteX78" fmla="*/ 500380 w 4472940"/>
                <a:gd name="connsiteY78" fmla="*/ 111760 h 1546860"/>
                <a:gd name="connsiteX79" fmla="*/ 444500 w 4472940"/>
                <a:gd name="connsiteY79" fmla="*/ 111760 h 1546860"/>
                <a:gd name="connsiteX80" fmla="*/ 444500 w 4472940"/>
                <a:gd name="connsiteY80" fmla="*/ 111760 h 1546860"/>
                <a:gd name="connsiteX81" fmla="*/ 391160 w 4472940"/>
                <a:gd name="connsiteY81" fmla="*/ 111760 h 1546860"/>
                <a:gd name="connsiteX82" fmla="*/ 391160 w 4472940"/>
                <a:gd name="connsiteY82" fmla="*/ 78740 h 1546860"/>
                <a:gd name="connsiteX83" fmla="*/ 337820 w 4472940"/>
                <a:gd name="connsiteY83" fmla="*/ 78740 h 1546860"/>
                <a:gd name="connsiteX84" fmla="*/ 337820 w 4472940"/>
                <a:gd name="connsiteY84" fmla="*/ 53340 h 1546860"/>
                <a:gd name="connsiteX85" fmla="*/ 284480 w 4472940"/>
                <a:gd name="connsiteY85" fmla="*/ 53340 h 1546860"/>
                <a:gd name="connsiteX86" fmla="*/ 284480 w 4472940"/>
                <a:gd name="connsiteY86" fmla="*/ 38100 h 1546860"/>
                <a:gd name="connsiteX87" fmla="*/ 231140 w 4472940"/>
                <a:gd name="connsiteY87" fmla="*/ 38100 h 1546860"/>
                <a:gd name="connsiteX88" fmla="*/ 231140 w 4472940"/>
                <a:gd name="connsiteY88" fmla="*/ 25400 h 1546860"/>
                <a:gd name="connsiteX89" fmla="*/ 170180 w 4472940"/>
                <a:gd name="connsiteY89" fmla="*/ 25400 h 1546860"/>
                <a:gd name="connsiteX90" fmla="*/ 170180 w 4472940"/>
                <a:gd name="connsiteY90" fmla="*/ 25400 h 1546860"/>
                <a:gd name="connsiteX91" fmla="*/ 101600 w 4472940"/>
                <a:gd name="connsiteY91" fmla="*/ 25400 h 1546860"/>
                <a:gd name="connsiteX92" fmla="*/ 101600 w 4472940"/>
                <a:gd name="connsiteY92" fmla="*/ 10160 h 1546860"/>
                <a:gd name="connsiteX93" fmla="*/ 58420 w 4472940"/>
                <a:gd name="connsiteY93" fmla="*/ 10160 h 1546860"/>
                <a:gd name="connsiteX94" fmla="*/ 58420 w 4472940"/>
                <a:gd name="connsiteY94" fmla="*/ 0 h 1546860"/>
                <a:gd name="connsiteX95" fmla="*/ 0 w 4472940"/>
                <a:gd name="connsiteY95" fmla="*/ 0 h 1546860"/>
                <a:gd name="connsiteX0" fmla="*/ 4516120 w 4516120"/>
                <a:gd name="connsiteY0" fmla="*/ 1549400 h 1549400"/>
                <a:gd name="connsiteX1" fmla="*/ 4041140 w 4516120"/>
                <a:gd name="connsiteY1" fmla="*/ 1549400 h 1549400"/>
                <a:gd name="connsiteX2" fmla="*/ 4041140 w 4516120"/>
                <a:gd name="connsiteY2" fmla="*/ 1501140 h 1549400"/>
                <a:gd name="connsiteX3" fmla="*/ 3489960 w 4516120"/>
                <a:gd name="connsiteY3" fmla="*/ 1501140 h 1549400"/>
                <a:gd name="connsiteX4" fmla="*/ 3489960 w 4516120"/>
                <a:gd name="connsiteY4" fmla="*/ 1470660 h 1549400"/>
                <a:gd name="connsiteX5" fmla="*/ 3215640 w 4516120"/>
                <a:gd name="connsiteY5" fmla="*/ 1470660 h 1549400"/>
                <a:gd name="connsiteX6" fmla="*/ 3215640 w 4516120"/>
                <a:gd name="connsiteY6" fmla="*/ 1440180 h 1549400"/>
                <a:gd name="connsiteX7" fmla="*/ 3045460 w 4516120"/>
                <a:gd name="connsiteY7" fmla="*/ 1440180 h 1549400"/>
                <a:gd name="connsiteX8" fmla="*/ 3045460 w 4516120"/>
                <a:gd name="connsiteY8" fmla="*/ 1417320 h 1549400"/>
                <a:gd name="connsiteX9" fmla="*/ 2936240 w 4516120"/>
                <a:gd name="connsiteY9" fmla="*/ 1417320 h 1549400"/>
                <a:gd name="connsiteX10" fmla="*/ 2936240 w 4516120"/>
                <a:gd name="connsiteY10" fmla="*/ 1391920 h 1549400"/>
                <a:gd name="connsiteX11" fmla="*/ 2763520 w 4516120"/>
                <a:gd name="connsiteY11" fmla="*/ 1391920 h 1549400"/>
                <a:gd name="connsiteX12" fmla="*/ 2763520 w 4516120"/>
                <a:gd name="connsiteY12" fmla="*/ 1374140 h 1549400"/>
                <a:gd name="connsiteX13" fmla="*/ 2707640 w 4516120"/>
                <a:gd name="connsiteY13" fmla="*/ 1374140 h 1549400"/>
                <a:gd name="connsiteX14" fmla="*/ 2707640 w 4516120"/>
                <a:gd name="connsiteY14" fmla="*/ 1323340 h 1549400"/>
                <a:gd name="connsiteX15" fmla="*/ 2598420 w 4516120"/>
                <a:gd name="connsiteY15" fmla="*/ 1323340 h 1549400"/>
                <a:gd name="connsiteX16" fmla="*/ 2598420 w 4516120"/>
                <a:gd name="connsiteY16" fmla="*/ 1285240 h 1549400"/>
                <a:gd name="connsiteX17" fmla="*/ 2547620 w 4516120"/>
                <a:gd name="connsiteY17" fmla="*/ 1285240 h 1549400"/>
                <a:gd name="connsiteX18" fmla="*/ 2547620 w 4516120"/>
                <a:gd name="connsiteY18" fmla="*/ 1229360 h 1549400"/>
                <a:gd name="connsiteX19" fmla="*/ 2486660 w 4516120"/>
                <a:gd name="connsiteY19" fmla="*/ 1229360 h 1549400"/>
                <a:gd name="connsiteX20" fmla="*/ 2486660 w 4516120"/>
                <a:gd name="connsiteY20" fmla="*/ 1206500 h 1549400"/>
                <a:gd name="connsiteX21" fmla="*/ 2207260 w 4516120"/>
                <a:gd name="connsiteY21" fmla="*/ 1206500 h 1549400"/>
                <a:gd name="connsiteX22" fmla="*/ 2207260 w 4516120"/>
                <a:gd name="connsiteY22" fmla="*/ 1206500 h 1549400"/>
                <a:gd name="connsiteX23" fmla="*/ 2156460 w 4516120"/>
                <a:gd name="connsiteY23" fmla="*/ 1206500 h 1549400"/>
                <a:gd name="connsiteX24" fmla="*/ 2156460 w 4516120"/>
                <a:gd name="connsiteY24" fmla="*/ 1109980 h 1549400"/>
                <a:gd name="connsiteX25" fmla="*/ 2098040 w 4516120"/>
                <a:gd name="connsiteY25" fmla="*/ 1109980 h 1549400"/>
                <a:gd name="connsiteX26" fmla="*/ 2098040 w 4516120"/>
                <a:gd name="connsiteY26" fmla="*/ 1041400 h 1549400"/>
                <a:gd name="connsiteX27" fmla="*/ 2047240 w 4516120"/>
                <a:gd name="connsiteY27" fmla="*/ 1041400 h 1549400"/>
                <a:gd name="connsiteX28" fmla="*/ 2047240 w 4516120"/>
                <a:gd name="connsiteY28" fmla="*/ 995680 h 1549400"/>
                <a:gd name="connsiteX29" fmla="*/ 1981200 w 4516120"/>
                <a:gd name="connsiteY29" fmla="*/ 995680 h 1549400"/>
                <a:gd name="connsiteX30" fmla="*/ 1981200 w 4516120"/>
                <a:gd name="connsiteY30" fmla="*/ 944880 h 1549400"/>
                <a:gd name="connsiteX31" fmla="*/ 1938020 w 4516120"/>
                <a:gd name="connsiteY31" fmla="*/ 944880 h 1549400"/>
                <a:gd name="connsiteX32" fmla="*/ 1938020 w 4516120"/>
                <a:gd name="connsiteY32" fmla="*/ 914400 h 1549400"/>
                <a:gd name="connsiteX33" fmla="*/ 1877060 w 4516120"/>
                <a:gd name="connsiteY33" fmla="*/ 914400 h 1549400"/>
                <a:gd name="connsiteX34" fmla="*/ 1877060 w 4516120"/>
                <a:gd name="connsiteY34" fmla="*/ 881380 h 1549400"/>
                <a:gd name="connsiteX35" fmla="*/ 1823720 w 4516120"/>
                <a:gd name="connsiteY35" fmla="*/ 881380 h 1549400"/>
                <a:gd name="connsiteX36" fmla="*/ 1823720 w 4516120"/>
                <a:gd name="connsiteY36" fmla="*/ 822960 h 1549400"/>
                <a:gd name="connsiteX37" fmla="*/ 1767840 w 4516120"/>
                <a:gd name="connsiteY37" fmla="*/ 822960 h 1549400"/>
                <a:gd name="connsiteX38" fmla="*/ 1767840 w 4516120"/>
                <a:gd name="connsiteY38" fmla="*/ 779780 h 1549400"/>
                <a:gd name="connsiteX39" fmla="*/ 1711960 w 4516120"/>
                <a:gd name="connsiteY39" fmla="*/ 779780 h 1549400"/>
                <a:gd name="connsiteX40" fmla="*/ 1711960 w 4516120"/>
                <a:gd name="connsiteY40" fmla="*/ 746760 h 1549400"/>
                <a:gd name="connsiteX41" fmla="*/ 1656080 w 4516120"/>
                <a:gd name="connsiteY41" fmla="*/ 746760 h 1549400"/>
                <a:gd name="connsiteX42" fmla="*/ 1656080 w 4516120"/>
                <a:gd name="connsiteY42" fmla="*/ 698500 h 1549400"/>
                <a:gd name="connsiteX43" fmla="*/ 1602740 w 4516120"/>
                <a:gd name="connsiteY43" fmla="*/ 698500 h 1549400"/>
                <a:gd name="connsiteX44" fmla="*/ 1602740 w 4516120"/>
                <a:gd name="connsiteY44" fmla="*/ 665480 h 1549400"/>
                <a:gd name="connsiteX45" fmla="*/ 1544320 w 4516120"/>
                <a:gd name="connsiteY45" fmla="*/ 665480 h 1549400"/>
                <a:gd name="connsiteX46" fmla="*/ 1544320 w 4516120"/>
                <a:gd name="connsiteY46" fmla="*/ 617220 h 1549400"/>
                <a:gd name="connsiteX47" fmla="*/ 1483360 w 4516120"/>
                <a:gd name="connsiteY47" fmla="*/ 617220 h 1549400"/>
                <a:gd name="connsiteX48" fmla="*/ 1483360 w 4516120"/>
                <a:gd name="connsiteY48" fmla="*/ 589280 h 1549400"/>
                <a:gd name="connsiteX49" fmla="*/ 1432560 w 4516120"/>
                <a:gd name="connsiteY49" fmla="*/ 589280 h 1549400"/>
                <a:gd name="connsiteX50" fmla="*/ 1432560 w 4516120"/>
                <a:gd name="connsiteY50" fmla="*/ 528320 h 1549400"/>
                <a:gd name="connsiteX51" fmla="*/ 1379220 w 4516120"/>
                <a:gd name="connsiteY51" fmla="*/ 528320 h 1549400"/>
                <a:gd name="connsiteX52" fmla="*/ 1379220 w 4516120"/>
                <a:gd name="connsiteY52" fmla="*/ 502920 h 1549400"/>
                <a:gd name="connsiteX53" fmla="*/ 1325880 w 4516120"/>
                <a:gd name="connsiteY53" fmla="*/ 502920 h 1549400"/>
                <a:gd name="connsiteX54" fmla="*/ 1325880 w 4516120"/>
                <a:gd name="connsiteY54" fmla="*/ 464820 h 1549400"/>
                <a:gd name="connsiteX55" fmla="*/ 1264920 w 4516120"/>
                <a:gd name="connsiteY55" fmla="*/ 464820 h 1549400"/>
                <a:gd name="connsiteX56" fmla="*/ 1264920 w 4516120"/>
                <a:gd name="connsiteY56" fmla="*/ 434340 h 1549400"/>
                <a:gd name="connsiteX57" fmla="*/ 1211580 w 4516120"/>
                <a:gd name="connsiteY57" fmla="*/ 434340 h 1549400"/>
                <a:gd name="connsiteX58" fmla="*/ 1211580 w 4516120"/>
                <a:gd name="connsiteY58" fmla="*/ 383540 h 1549400"/>
                <a:gd name="connsiteX59" fmla="*/ 1158240 w 4516120"/>
                <a:gd name="connsiteY59" fmla="*/ 383540 h 1549400"/>
                <a:gd name="connsiteX60" fmla="*/ 1158240 w 4516120"/>
                <a:gd name="connsiteY60" fmla="*/ 353060 h 1549400"/>
                <a:gd name="connsiteX61" fmla="*/ 1094740 w 4516120"/>
                <a:gd name="connsiteY61" fmla="*/ 353060 h 1549400"/>
                <a:gd name="connsiteX62" fmla="*/ 1094740 w 4516120"/>
                <a:gd name="connsiteY62" fmla="*/ 320040 h 1549400"/>
                <a:gd name="connsiteX63" fmla="*/ 1049020 w 4516120"/>
                <a:gd name="connsiteY63" fmla="*/ 320040 h 1549400"/>
                <a:gd name="connsiteX64" fmla="*/ 1041400 w 4516120"/>
                <a:gd name="connsiteY64" fmla="*/ 312420 h 1549400"/>
                <a:gd name="connsiteX65" fmla="*/ 1003300 w 4516120"/>
                <a:gd name="connsiteY65" fmla="*/ 312420 h 1549400"/>
                <a:gd name="connsiteX66" fmla="*/ 1003300 w 4516120"/>
                <a:gd name="connsiteY66" fmla="*/ 287020 h 1549400"/>
                <a:gd name="connsiteX67" fmla="*/ 944880 w 4516120"/>
                <a:gd name="connsiteY67" fmla="*/ 287020 h 1549400"/>
                <a:gd name="connsiteX68" fmla="*/ 944880 w 4516120"/>
                <a:gd name="connsiteY68" fmla="*/ 254000 h 1549400"/>
                <a:gd name="connsiteX69" fmla="*/ 878840 w 4516120"/>
                <a:gd name="connsiteY69" fmla="*/ 254000 h 1549400"/>
                <a:gd name="connsiteX70" fmla="*/ 878840 w 4516120"/>
                <a:gd name="connsiteY70" fmla="*/ 254000 h 1549400"/>
                <a:gd name="connsiteX71" fmla="*/ 721360 w 4516120"/>
                <a:gd name="connsiteY71" fmla="*/ 254000 h 1549400"/>
                <a:gd name="connsiteX72" fmla="*/ 721360 w 4516120"/>
                <a:gd name="connsiteY72" fmla="*/ 200660 h 1549400"/>
                <a:gd name="connsiteX73" fmla="*/ 665480 w 4516120"/>
                <a:gd name="connsiteY73" fmla="*/ 200660 h 1549400"/>
                <a:gd name="connsiteX74" fmla="*/ 665480 w 4516120"/>
                <a:gd name="connsiteY74" fmla="*/ 187960 h 1549400"/>
                <a:gd name="connsiteX75" fmla="*/ 614680 w 4516120"/>
                <a:gd name="connsiteY75" fmla="*/ 187960 h 1549400"/>
                <a:gd name="connsiteX76" fmla="*/ 614680 w 4516120"/>
                <a:gd name="connsiteY76" fmla="*/ 157480 h 1549400"/>
                <a:gd name="connsiteX77" fmla="*/ 543560 w 4516120"/>
                <a:gd name="connsiteY77" fmla="*/ 157480 h 1549400"/>
                <a:gd name="connsiteX78" fmla="*/ 543560 w 4516120"/>
                <a:gd name="connsiteY78" fmla="*/ 114300 h 1549400"/>
                <a:gd name="connsiteX79" fmla="*/ 487680 w 4516120"/>
                <a:gd name="connsiteY79" fmla="*/ 114300 h 1549400"/>
                <a:gd name="connsiteX80" fmla="*/ 487680 w 4516120"/>
                <a:gd name="connsiteY80" fmla="*/ 114300 h 1549400"/>
                <a:gd name="connsiteX81" fmla="*/ 434340 w 4516120"/>
                <a:gd name="connsiteY81" fmla="*/ 114300 h 1549400"/>
                <a:gd name="connsiteX82" fmla="*/ 434340 w 4516120"/>
                <a:gd name="connsiteY82" fmla="*/ 81280 h 1549400"/>
                <a:gd name="connsiteX83" fmla="*/ 381000 w 4516120"/>
                <a:gd name="connsiteY83" fmla="*/ 81280 h 1549400"/>
                <a:gd name="connsiteX84" fmla="*/ 381000 w 4516120"/>
                <a:gd name="connsiteY84" fmla="*/ 55880 h 1549400"/>
                <a:gd name="connsiteX85" fmla="*/ 327660 w 4516120"/>
                <a:gd name="connsiteY85" fmla="*/ 55880 h 1549400"/>
                <a:gd name="connsiteX86" fmla="*/ 327660 w 4516120"/>
                <a:gd name="connsiteY86" fmla="*/ 40640 h 1549400"/>
                <a:gd name="connsiteX87" fmla="*/ 274320 w 4516120"/>
                <a:gd name="connsiteY87" fmla="*/ 40640 h 1549400"/>
                <a:gd name="connsiteX88" fmla="*/ 274320 w 4516120"/>
                <a:gd name="connsiteY88" fmla="*/ 27940 h 1549400"/>
                <a:gd name="connsiteX89" fmla="*/ 213360 w 4516120"/>
                <a:gd name="connsiteY89" fmla="*/ 27940 h 1549400"/>
                <a:gd name="connsiteX90" fmla="*/ 213360 w 4516120"/>
                <a:gd name="connsiteY90" fmla="*/ 27940 h 1549400"/>
                <a:gd name="connsiteX91" fmla="*/ 144780 w 4516120"/>
                <a:gd name="connsiteY91" fmla="*/ 27940 h 1549400"/>
                <a:gd name="connsiteX92" fmla="*/ 144780 w 4516120"/>
                <a:gd name="connsiteY92" fmla="*/ 12700 h 1549400"/>
                <a:gd name="connsiteX93" fmla="*/ 101600 w 4516120"/>
                <a:gd name="connsiteY93" fmla="*/ 12700 h 1549400"/>
                <a:gd name="connsiteX94" fmla="*/ 101600 w 4516120"/>
                <a:gd name="connsiteY94" fmla="*/ 2540 h 1549400"/>
                <a:gd name="connsiteX95" fmla="*/ 0 w 4516120"/>
                <a:gd name="connsiteY95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516120" h="1549400">
                  <a:moveTo>
                    <a:pt x="4516120" y="1549400"/>
                  </a:moveTo>
                  <a:lnTo>
                    <a:pt x="4041140" y="1549400"/>
                  </a:lnTo>
                  <a:lnTo>
                    <a:pt x="4041140" y="1501140"/>
                  </a:lnTo>
                  <a:lnTo>
                    <a:pt x="3489960" y="1501140"/>
                  </a:lnTo>
                  <a:lnTo>
                    <a:pt x="3489960" y="1470660"/>
                  </a:lnTo>
                  <a:lnTo>
                    <a:pt x="3215640" y="1470660"/>
                  </a:lnTo>
                  <a:lnTo>
                    <a:pt x="3215640" y="1440180"/>
                  </a:lnTo>
                  <a:lnTo>
                    <a:pt x="3045460" y="1440180"/>
                  </a:lnTo>
                  <a:lnTo>
                    <a:pt x="3045460" y="1417320"/>
                  </a:lnTo>
                  <a:lnTo>
                    <a:pt x="2936240" y="1417320"/>
                  </a:lnTo>
                  <a:lnTo>
                    <a:pt x="2936240" y="1391920"/>
                  </a:lnTo>
                  <a:lnTo>
                    <a:pt x="2763520" y="1391920"/>
                  </a:lnTo>
                  <a:lnTo>
                    <a:pt x="2763520" y="1374140"/>
                  </a:lnTo>
                  <a:lnTo>
                    <a:pt x="2707640" y="1374140"/>
                  </a:lnTo>
                  <a:lnTo>
                    <a:pt x="2707640" y="1323340"/>
                  </a:lnTo>
                  <a:lnTo>
                    <a:pt x="2598420" y="1323340"/>
                  </a:lnTo>
                  <a:lnTo>
                    <a:pt x="2598420" y="1285240"/>
                  </a:lnTo>
                  <a:lnTo>
                    <a:pt x="2547620" y="1285240"/>
                  </a:lnTo>
                  <a:lnTo>
                    <a:pt x="2547620" y="1229360"/>
                  </a:lnTo>
                  <a:lnTo>
                    <a:pt x="2486660" y="1229360"/>
                  </a:lnTo>
                  <a:lnTo>
                    <a:pt x="2486660" y="1206500"/>
                  </a:lnTo>
                  <a:lnTo>
                    <a:pt x="2207260" y="1206500"/>
                  </a:lnTo>
                  <a:lnTo>
                    <a:pt x="2207260" y="1206500"/>
                  </a:lnTo>
                  <a:lnTo>
                    <a:pt x="2156460" y="1206500"/>
                  </a:lnTo>
                  <a:lnTo>
                    <a:pt x="2156460" y="1109980"/>
                  </a:lnTo>
                  <a:lnTo>
                    <a:pt x="2098040" y="1109980"/>
                  </a:lnTo>
                  <a:lnTo>
                    <a:pt x="2098040" y="1041400"/>
                  </a:lnTo>
                  <a:lnTo>
                    <a:pt x="2047240" y="1041400"/>
                  </a:lnTo>
                  <a:lnTo>
                    <a:pt x="2047240" y="995680"/>
                  </a:lnTo>
                  <a:lnTo>
                    <a:pt x="1981200" y="995680"/>
                  </a:lnTo>
                  <a:lnTo>
                    <a:pt x="1981200" y="944880"/>
                  </a:lnTo>
                  <a:lnTo>
                    <a:pt x="1938020" y="944880"/>
                  </a:lnTo>
                  <a:lnTo>
                    <a:pt x="1938020" y="914400"/>
                  </a:lnTo>
                  <a:lnTo>
                    <a:pt x="1877060" y="914400"/>
                  </a:lnTo>
                  <a:lnTo>
                    <a:pt x="1877060" y="881380"/>
                  </a:lnTo>
                  <a:lnTo>
                    <a:pt x="1823720" y="881380"/>
                  </a:lnTo>
                  <a:lnTo>
                    <a:pt x="1823720" y="822960"/>
                  </a:lnTo>
                  <a:lnTo>
                    <a:pt x="1767840" y="822960"/>
                  </a:lnTo>
                  <a:lnTo>
                    <a:pt x="1767840" y="779780"/>
                  </a:lnTo>
                  <a:lnTo>
                    <a:pt x="1711960" y="779780"/>
                  </a:lnTo>
                  <a:lnTo>
                    <a:pt x="1711960" y="746760"/>
                  </a:lnTo>
                  <a:lnTo>
                    <a:pt x="1656080" y="746760"/>
                  </a:lnTo>
                  <a:lnTo>
                    <a:pt x="1656080" y="698500"/>
                  </a:lnTo>
                  <a:lnTo>
                    <a:pt x="1602740" y="698500"/>
                  </a:lnTo>
                  <a:lnTo>
                    <a:pt x="1602740" y="665480"/>
                  </a:lnTo>
                  <a:lnTo>
                    <a:pt x="1544320" y="665480"/>
                  </a:lnTo>
                  <a:lnTo>
                    <a:pt x="1544320" y="617220"/>
                  </a:lnTo>
                  <a:lnTo>
                    <a:pt x="1483360" y="617220"/>
                  </a:lnTo>
                  <a:lnTo>
                    <a:pt x="1483360" y="589280"/>
                  </a:lnTo>
                  <a:lnTo>
                    <a:pt x="1432560" y="589280"/>
                  </a:lnTo>
                  <a:lnTo>
                    <a:pt x="1432560" y="528320"/>
                  </a:lnTo>
                  <a:lnTo>
                    <a:pt x="1379220" y="528320"/>
                  </a:lnTo>
                  <a:lnTo>
                    <a:pt x="1379220" y="502920"/>
                  </a:lnTo>
                  <a:lnTo>
                    <a:pt x="1325880" y="502920"/>
                  </a:lnTo>
                  <a:lnTo>
                    <a:pt x="1325880" y="464820"/>
                  </a:lnTo>
                  <a:lnTo>
                    <a:pt x="1264920" y="464820"/>
                  </a:lnTo>
                  <a:lnTo>
                    <a:pt x="1264920" y="434340"/>
                  </a:lnTo>
                  <a:lnTo>
                    <a:pt x="1211580" y="434340"/>
                  </a:lnTo>
                  <a:lnTo>
                    <a:pt x="1211580" y="383540"/>
                  </a:lnTo>
                  <a:lnTo>
                    <a:pt x="1158240" y="383540"/>
                  </a:lnTo>
                  <a:lnTo>
                    <a:pt x="1158240" y="353060"/>
                  </a:lnTo>
                  <a:lnTo>
                    <a:pt x="1094740" y="353060"/>
                  </a:lnTo>
                  <a:lnTo>
                    <a:pt x="1094740" y="320040"/>
                  </a:lnTo>
                  <a:lnTo>
                    <a:pt x="1049020" y="320040"/>
                  </a:lnTo>
                  <a:lnTo>
                    <a:pt x="1041400" y="312420"/>
                  </a:lnTo>
                  <a:lnTo>
                    <a:pt x="1003300" y="312420"/>
                  </a:lnTo>
                  <a:lnTo>
                    <a:pt x="1003300" y="287020"/>
                  </a:lnTo>
                  <a:lnTo>
                    <a:pt x="944880" y="287020"/>
                  </a:lnTo>
                  <a:lnTo>
                    <a:pt x="944880" y="254000"/>
                  </a:lnTo>
                  <a:lnTo>
                    <a:pt x="878840" y="254000"/>
                  </a:lnTo>
                  <a:lnTo>
                    <a:pt x="878840" y="254000"/>
                  </a:lnTo>
                  <a:lnTo>
                    <a:pt x="721360" y="254000"/>
                  </a:lnTo>
                  <a:lnTo>
                    <a:pt x="721360" y="200660"/>
                  </a:lnTo>
                  <a:lnTo>
                    <a:pt x="665480" y="200660"/>
                  </a:lnTo>
                  <a:lnTo>
                    <a:pt x="665480" y="187960"/>
                  </a:lnTo>
                  <a:lnTo>
                    <a:pt x="614680" y="187960"/>
                  </a:lnTo>
                  <a:lnTo>
                    <a:pt x="614680" y="157480"/>
                  </a:lnTo>
                  <a:lnTo>
                    <a:pt x="543560" y="157480"/>
                  </a:lnTo>
                  <a:lnTo>
                    <a:pt x="543560" y="114300"/>
                  </a:lnTo>
                  <a:lnTo>
                    <a:pt x="487680" y="114300"/>
                  </a:lnTo>
                  <a:lnTo>
                    <a:pt x="487680" y="114300"/>
                  </a:lnTo>
                  <a:lnTo>
                    <a:pt x="434340" y="114300"/>
                  </a:lnTo>
                  <a:lnTo>
                    <a:pt x="434340" y="81280"/>
                  </a:lnTo>
                  <a:lnTo>
                    <a:pt x="381000" y="81280"/>
                  </a:lnTo>
                  <a:lnTo>
                    <a:pt x="381000" y="55880"/>
                  </a:lnTo>
                  <a:lnTo>
                    <a:pt x="327660" y="55880"/>
                  </a:lnTo>
                  <a:lnTo>
                    <a:pt x="327660" y="40640"/>
                  </a:lnTo>
                  <a:lnTo>
                    <a:pt x="274320" y="40640"/>
                  </a:lnTo>
                  <a:lnTo>
                    <a:pt x="274320" y="27940"/>
                  </a:lnTo>
                  <a:lnTo>
                    <a:pt x="213360" y="27940"/>
                  </a:lnTo>
                  <a:lnTo>
                    <a:pt x="213360" y="27940"/>
                  </a:lnTo>
                  <a:lnTo>
                    <a:pt x="144780" y="27940"/>
                  </a:lnTo>
                  <a:lnTo>
                    <a:pt x="144780" y="12700"/>
                  </a:lnTo>
                  <a:lnTo>
                    <a:pt x="101600" y="12700"/>
                  </a:lnTo>
                  <a:lnTo>
                    <a:pt x="101600" y="254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15360"/>
            <p:cNvGrpSpPr/>
            <p:nvPr/>
          </p:nvGrpSpPr>
          <p:grpSpPr>
            <a:xfrm>
              <a:off x="1689100" y="2199640"/>
              <a:ext cx="4594860" cy="1795780"/>
              <a:chOff x="1689100" y="2199640"/>
              <a:chExt cx="4594860" cy="1795780"/>
            </a:xfrm>
          </p:grpSpPr>
          <p:grpSp>
            <p:nvGrpSpPr>
              <p:cNvPr id="4" name="Group 61"/>
              <p:cNvGrpSpPr/>
              <p:nvPr/>
            </p:nvGrpSpPr>
            <p:grpSpPr>
              <a:xfrm>
                <a:off x="2479040" y="2537460"/>
                <a:ext cx="3804920" cy="1457960"/>
                <a:chOff x="2479040" y="2537460"/>
                <a:chExt cx="3804920" cy="1457960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3863340" y="3434080"/>
                  <a:ext cx="2420620" cy="561340"/>
                </a:xfrm>
                <a:custGeom>
                  <a:avLst/>
                  <a:gdLst>
                    <a:gd name="connsiteX0" fmla="*/ 2420620 w 2420620"/>
                    <a:gd name="connsiteY0" fmla="*/ 561340 h 561340"/>
                    <a:gd name="connsiteX1" fmla="*/ 1948180 w 2420620"/>
                    <a:gd name="connsiteY1" fmla="*/ 561340 h 561340"/>
                    <a:gd name="connsiteX2" fmla="*/ 1948180 w 2420620"/>
                    <a:gd name="connsiteY2" fmla="*/ 495300 h 561340"/>
                    <a:gd name="connsiteX3" fmla="*/ 1399540 w 2420620"/>
                    <a:gd name="connsiteY3" fmla="*/ 495300 h 561340"/>
                    <a:gd name="connsiteX4" fmla="*/ 1399540 w 2420620"/>
                    <a:gd name="connsiteY4" fmla="*/ 457200 h 561340"/>
                    <a:gd name="connsiteX5" fmla="*/ 1112520 w 2420620"/>
                    <a:gd name="connsiteY5" fmla="*/ 457200 h 561340"/>
                    <a:gd name="connsiteX6" fmla="*/ 1112520 w 2420620"/>
                    <a:gd name="connsiteY6" fmla="*/ 419100 h 561340"/>
                    <a:gd name="connsiteX7" fmla="*/ 949960 w 2420620"/>
                    <a:gd name="connsiteY7" fmla="*/ 419100 h 561340"/>
                    <a:gd name="connsiteX8" fmla="*/ 949960 w 2420620"/>
                    <a:gd name="connsiteY8" fmla="*/ 393700 h 561340"/>
                    <a:gd name="connsiteX9" fmla="*/ 828040 w 2420620"/>
                    <a:gd name="connsiteY9" fmla="*/ 393700 h 561340"/>
                    <a:gd name="connsiteX10" fmla="*/ 828040 w 2420620"/>
                    <a:gd name="connsiteY10" fmla="*/ 370840 h 561340"/>
                    <a:gd name="connsiteX11" fmla="*/ 660400 w 2420620"/>
                    <a:gd name="connsiteY11" fmla="*/ 370840 h 561340"/>
                    <a:gd name="connsiteX12" fmla="*/ 660400 w 2420620"/>
                    <a:gd name="connsiteY12" fmla="*/ 347980 h 561340"/>
                    <a:gd name="connsiteX13" fmla="*/ 612140 w 2420620"/>
                    <a:gd name="connsiteY13" fmla="*/ 347980 h 561340"/>
                    <a:gd name="connsiteX14" fmla="*/ 612140 w 2420620"/>
                    <a:gd name="connsiteY14" fmla="*/ 297180 h 561340"/>
                    <a:gd name="connsiteX15" fmla="*/ 502920 w 2420620"/>
                    <a:gd name="connsiteY15" fmla="*/ 297180 h 561340"/>
                    <a:gd name="connsiteX16" fmla="*/ 502920 w 2420620"/>
                    <a:gd name="connsiteY16" fmla="*/ 256540 h 561340"/>
                    <a:gd name="connsiteX17" fmla="*/ 439420 w 2420620"/>
                    <a:gd name="connsiteY17" fmla="*/ 256540 h 561340"/>
                    <a:gd name="connsiteX18" fmla="*/ 439420 w 2420620"/>
                    <a:gd name="connsiteY18" fmla="*/ 195580 h 561340"/>
                    <a:gd name="connsiteX19" fmla="*/ 381000 w 2420620"/>
                    <a:gd name="connsiteY19" fmla="*/ 195580 h 561340"/>
                    <a:gd name="connsiteX20" fmla="*/ 381000 w 2420620"/>
                    <a:gd name="connsiteY20" fmla="*/ 167640 h 561340"/>
                    <a:gd name="connsiteX21" fmla="*/ 119380 w 2420620"/>
                    <a:gd name="connsiteY21" fmla="*/ 167640 h 561340"/>
                    <a:gd name="connsiteX22" fmla="*/ 121920 w 2420620"/>
                    <a:gd name="connsiteY22" fmla="*/ 195580 h 561340"/>
                    <a:gd name="connsiteX23" fmla="*/ 121920 w 2420620"/>
                    <a:gd name="connsiteY23" fmla="*/ 172720 h 561340"/>
                    <a:gd name="connsiteX24" fmla="*/ 121920 w 2420620"/>
                    <a:gd name="connsiteY24" fmla="*/ 149860 h 561340"/>
                    <a:gd name="connsiteX25" fmla="*/ 53340 w 2420620"/>
                    <a:gd name="connsiteY25" fmla="*/ 149860 h 561340"/>
                    <a:gd name="connsiteX26" fmla="*/ 53340 w 2420620"/>
                    <a:gd name="connsiteY26" fmla="*/ 73660 h 561340"/>
                    <a:gd name="connsiteX27" fmla="*/ 0 w 2420620"/>
                    <a:gd name="connsiteY27" fmla="*/ 73660 h 561340"/>
                    <a:gd name="connsiteX28" fmla="*/ 0 w 2420620"/>
                    <a:gd name="connsiteY28" fmla="*/ 0 h 561340"/>
                    <a:gd name="connsiteX0" fmla="*/ 2420620 w 2420620"/>
                    <a:gd name="connsiteY0" fmla="*/ 561340 h 561340"/>
                    <a:gd name="connsiteX1" fmla="*/ 1948180 w 2420620"/>
                    <a:gd name="connsiteY1" fmla="*/ 561340 h 561340"/>
                    <a:gd name="connsiteX2" fmla="*/ 1948180 w 2420620"/>
                    <a:gd name="connsiteY2" fmla="*/ 495300 h 561340"/>
                    <a:gd name="connsiteX3" fmla="*/ 1399540 w 2420620"/>
                    <a:gd name="connsiteY3" fmla="*/ 495300 h 561340"/>
                    <a:gd name="connsiteX4" fmla="*/ 1399540 w 2420620"/>
                    <a:gd name="connsiteY4" fmla="*/ 457200 h 561340"/>
                    <a:gd name="connsiteX5" fmla="*/ 1112520 w 2420620"/>
                    <a:gd name="connsiteY5" fmla="*/ 457200 h 561340"/>
                    <a:gd name="connsiteX6" fmla="*/ 1112520 w 2420620"/>
                    <a:gd name="connsiteY6" fmla="*/ 419100 h 561340"/>
                    <a:gd name="connsiteX7" fmla="*/ 949960 w 2420620"/>
                    <a:gd name="connsiteY7" fmla="*/ 419100 h 561340"/>
                    <a:gd name="connsiteX8" fmla="*/ 949960 w 2420620"/>
                    <a:gd name="connsiteY8" fmla="*/ 393700 h 561340"/>
                    <a:gd name="connsiteX9" fmla="*/ 828040 w 2420620"/>
                    <a:gd name="connsiteY9" fmla="*/ 393700 h 561340"/>
                    <a:gd name="connsiteX10" fmla="*/ 828040 w 2420620"/>
                    <a:gd name="connsiteY10" fmla="*/ 370840 h 561340"/>
                    <a:gd name="connsiteX11" fmla="*/ 660400 w 2420620"/>
                    <a:gd name="connsiteY11" fmla="*/ 370840 h 561340"/>
                    <a:gd name="connsiteX12" fmla="*/ 660400 w 2420620"/>
                    <a:gd name="connsiteY12" fmla="*/ 347980 h 561340"/>
                    <a:gd name="connsiteX13" fmla="*/ 612140 w 2420620"/>
                    <a:gd name="connsiteY13" fmla="*/ 347980 h 561340"/>
                    <a:gd name="connsiteX14" fmla="*/ 612140 w 2420620"/>
                    <a:gd name="connsiteY14" fmla="*/ 297180 h 561340"/>
                    <a:gd name="connsiteX15" fmla="*/ 502920 w 2420620"/>
                    <a:gd name="connsiteY15" fmla="*/ 297180 h 561340"/>
                    <a:gd name="connsiteX16" fmla="*/ 502920 w 2420620"/>
                    <a:gd name="connsiteY16" fmla="*/ 256540 h 561340"/>
                    <a:gd name="connsiteX17" fmla="*/ 439420 w 2420620"/>
                    <a:gd name="connsiteY17" fmla="*/ 256540 h 561340"/>
                    <a:gd name="connsiteX18" fmla="*/ 439420 w 2420620"/>
                    <a:gd name="connsiteY18" fmla="*/ 195580 h 561340"/>
                    <a:gd name="connsiteX19" fmla="*/ 381000 w 2420620"/>
                    <a:gd name="connsiteY19" fmla="*/ 195580 h 561340"/>
                    <a:gd name="connsiteX20" fmla="*/ 381000 w 2420620"/>
                    <a:gd name="connsiteY20" fmla="*/ 167640 h 561340"/>
                    <a:gd name="connsiteX21" fmla="*/ 119380 w 2420620"/>
                    <a:gd name="connsiteY21" fmla="*/ 167640 h 561340"/>
                    <a:gd name="connsiteX22" fmla="*/ 121920 w 2420620"/>
                    <a:gd name="connsiteY22" fmla="*/ 172720 h 561340"/>
                    <a:gd name="connsiteX23" fmla="*/ 121920 w 2420620"/>
                    <a:gd name="connsiteY23" fmla="*/ 149860 h 561340"/>
                    <a:gd name="connsiteX24" fmla="*/ 53340 w 2420620"/>
                    <a:gd name="connsiteY24" fmla="*/ 149860 h 561340"/>
                    <a:gd name="connsiteX25" fmla="*/ 53340 w 2420620"/>
                    <a:gd name="connsiteY25" fmla="*/ 73660 h 561340"/>
                    <a:gd name="connsiteX26" fmla="*/ 0 w 2420620"/>
                    <a:gd name="connsiteY26" fmla="*/ 73660 h 561340"/>
                    <a:gd name="connsiteX27" fmla="*/ 0 w 2420620"/>
                    <a:gd name="connsiteY27" fmla="*/ 0 h 56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420620" h="561340">
                      <a:moveTo>
                        <a:pt x="2420620" y="561340"/>
                      </a:moveTo>
                      <a:lnTo>
                        <a:pt x="1948180" y="561340"/>
                      </a:lnTo>
                      <a:lnTo>
                        <a:pt x="1948180" y="495300"/>
                      </a:lnTo>
                      <a:lnTo>
                        <a:pt x="1399540" y="495300"/>
                      </a:lnTo>
                      <a:lnTo>
                        <a:pt x="1399540" y="457200"/>
                      </a:lnTo>
                      <a:lnTo>
                        <a:pt x="1112520" y="457200"/>
                      </a:lnTo>
                      <a:lnTo>
                        <a:pt x="1112520" y="419100"/>
                      </a:lnTo>
                      <a:lnTo>
                        <a:pt x="949960" y="419100"/>
                      </a:lnTo>
                      <a:lnTo>
                        <a:pt x="949960" y="393700"/>
                      </a:lnTo>
                      <a:lnTo>
                        <a:pt x="828040" y="393700"/>
                      </a:lnTo>
                      <a:lnTo>
                        <a:pt x="828040" y="370840"/>
                      </a:lnTo>
                      <a:lnTo>
                        <a:pt x="660400" y="370840"/>
                      </a:lnTo>
                      <a:lnTo>
                        <a:pt x="660400" y="347980"/>
                      </a:lnTo>
                      <a:lnTo>
                        <a:pt x="612140" y="347980"/>
                      </a:lnTo>
                      <a:lnTo>
                        <a:pt x="612140" y="297180"/>
                      </a:lnTo>
                      <a:lnTo>
                        <a:pt x="502920" y="297180"/>
                      </a:lnTo>
                      <a:lnTo>
                        <a:pt x="502920" y="256540"/>
                      </a:lnTo>
                      <a:lnTo>
                        <a:pt x="439420" y="256540"/>
                      </a:lnTo>
                      <a:lnTo>
                        <a:pt x="439420" y="195580"/>
                      </a:lnTo>
                      <a:lnTo>
                        <a:pt x="381000" y="195580"/>
                      </a:lnTo>
                      <a:lnTo>
                        <a:pt x="381000" y="167640"/>
                      </a:lnTo>
                      <a:lnTo>
                        <a:pt x="119380" y="167640"/>
                      </a:lnTo>
                      <a:lnTo>
                        <a:pt x="121920" y="172720"/>
                      </a:lnTo>
                      <a:lnTo>
                        <a:pt x="121920" y="149860"/>
                      </a:lnTo>
                      <a:lnTo>
                        <a:pt x="53340" y="149860"/>
                      </a:lnTo>
                      <a:lnTo>
                        <a:pt x="53340" y="73660"/>
                      </a:lnTo>
                      <a:lnTo>
                        <a:pt x="0" y="7366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2479040" y="2537460"/>
                  <a:ext cx="1389380" cy="906780"/>
                </a:xfrm>
                <a:custGeom>
                  <a:avLst/>
                  <a:gdLst>
                    <a:gd name="connsiteX0" fmla="*/ 0 w 1389380"/>
                    <a:gd name="connsiteY0" fmla="*/ 0 h 906780"/>
                    <a:gd name="connsiteX1" fmla="*/ 157480 w 1389380"/>
                    <a:gd name="connsiteY1" fmla="*/ 0 h 906780"/>
                    <a:gd name="connsiteX2" fmla="*/ 157480 w 1389380"/>
                    <a:gd name="connsiteY2" fmla="*/ 17780 h 906780"/>
                    <a:gd name="connsiteX3" fmla="*/ 218440 w 1389380"/>
                    <a:gd name="connsiteY3" fmla="*/ 17780 h 906780"/>
                    <a:gd name="connsiteX4" fmla="*/ 218440 w 1389380"/>
                    <a:gd name="connsiteY4" fmla="*/ 63500 h 906780"/>
                    <a:gd name="connsiteX5" fmla="*/ 269240 w 1389380"/>
                    <a:gd name="connsiteY5" fmla="*/ 63500 h 906780"/>
                    <a:gd name="connsiteX6" fmla="*/ 269240 w 1389380"/>
                    <a:gd name="connsiteY6" fmla="*/ 76200 h 906780"/>
                    <a:gd name="connsiteX7" fmla="*/ 320040 w 1389380"/>
                    <a:gd name="connsiteY7" fmla="*/ 76200 h 906780"/>
                    <a:gd name="connsiteX8" fmla="*/ 320040 w 1389380"/>
                    <a:gd name="connsiteY8" fmla="*/ 96520 h 906780"/>
                    <a:gd name="connsiteX9" fmla="*/ 381000 w 1389380"/>
                    <a:gd name="connsiteY9" fmla="*/ 96520 h 906780"/>
                    <a:gd name="connsiteX10" fmla="*/ 381000 w 1389380"/>
                    <a:gd name="connsiteY10" fmla="*/ 149860 h 906780"/>
                    <a:gd name="connsiteX11" fmla="*/ 434340 w 1389380"/>
                    <a:gd name="connsiteY11" fmla="*/ 149860 h 906780"/>
                    <a:gd name="connsiteX12" fmla="*/ 434340 w 1389380"/>
                    <a:gd name="connsiteY12" fmla="*/ 170180 h 906780"/>
                    <a:gd name="connsiteX13" fmla="*/ 490220 w 1389380"/>
                    <a:gd name="connsiteY13" fmla="*/ 170180 h 906780"/>
                    <a:gd name="connsiteX14" fmla="*/ 490220 w 1389380"/>
                    <a:gd name="connsiteY14" fmla="*/ 231140 h 906780"/>
                    <a:gd name="connsiteX15" fmla="*/ 551180 w 1389380"/>
                    <a:gd name="connsiteY15" fmla="*/ 231140 h 906780"/>
                    <a:gd name="connsiteX16" fmla="*/ 551180 w 1389380"/>
                    <a:gd name="connsiteY16" fmla="*/ 259080 h 906780"/>
                    <a:gd name="connsiteX17" fmla="*/ 607060 w 1389380"/>
                    <a:gd name="connsiteY17" fmla="*/ 259080 h 906780"/>
                    <a:gd name="connsiteX18" fmla="*/ 607060 w 1389380"/>
                    <a:gd name="connsiteY18" fmla="*/ 302260 h 906780"/>
                    <a:gd name="connsiteX19" fmla="*/ 662940 w 1389380"/>
                    <a:gd name="connsiteY19" fmla="*/ 302260 h 906780"/>
                    <a:gd name="connsiteX20" fmla="*/ 662940 w 1389380"/>
                    <a:gd name="connsiteY20" fmla="*/ 332740 h 906780"/>
                    <a:gd name="connsiteX21" fmla="*/ 718820 w 1389380"/>
                    <a:gd name="connsiteY21" fmla="*/ 332740 h 906780"/>
                    <a:gd name="connsiteX22" fmla="*/ 718820 w 1389380"/>
                    <a:gd name="connsiteY22" fmla="*/ 406400 h 906780"/>
                    <a:gd name="connsiteX23" fmla="*/ 774700 w 1389380"/>
                    <a:gd name="connsiteY23" fmla="*/ 406400 h 906780"/>
                    <a:gd name="connsiteX24" fmla="*/ 774700 w 1389380"/>
                    <a:gd name="connsiteY24" fmla="*/ 436880 h 906780"/>
                    <a:gd name="connsiteX25" fmla="*/ 828040 w 1389380"/>
                    <a:gd name="connsiteY25" fmla="*/ 436880 h 906780"/>
                    <a:gd name="connsiteX26" fmla="*/ 828040 w 1389380"/>
                    <a:gd name="connsiteY26" fmla="*/ 487680 h 906780"/>
                    <a:gd name="connsiteX27" fmla="*/ 881380 w 1389380"/>
                    <a:gd name="connsiteY27" fmla="*/ 487680 h 906780"/>
                    <a:gd name="connsiteX28" fmla="*/ 881380 w 1389380"/>
                    <a:gd name="connsiteY28" fmla="*/ 515620 h 906780"/>
                    <a:gd name="connsiteX29" fmla="*/ 934720 w 1389380"/>
                    <a:gd name="connsiteY29" fmla="*/ 515620 h 906780"/>
                    <a:gd name="connsiteX30" fmla="*/ 934720 w 1389380"/>
                    <a:gd name="connsiteY30" fmla="*/ 576580 h 906780"/>
                    <a:gd name="connsiteX31" fmla="*/ 995680 w 1389380"/>
                    <a:gd name="connsiteY31" fmla="*/ 576580 h 906780"/>
                    <a:gd name="connsiteX32" fmla="*/ 995680 w 1389380"/>
                    <a:gd name="connsiteY32" fmla="*/ 609600 h 906780"/>
                    <a:gd name="connsiteX33" fmla="*/ 1056640 w 1389380"/>
                    <a:gd name="connsiteY33" fmla="*/ 609600 h 906780"/>
                    <a:gd name="connsiteX34" fmla="*/ 1056640 w 1389380"/>
                    <a:gd name="connsiteY34" fmla="*/ 655320 h 906780"/>
                    <a:gd name="connsiteX35" fmla="*/ 1112520 w 1389380"/>
                    <a:gd name="connsiteY35" fmla="*/ 655320 h 906780"/>
                    <a:gd name="connsiteX36" fmla="*/ 1112520 w 1389380"/>
                    <a:gd name="connsiteY36" fmla="*/ 716280 h 906780"/>
                    <a:gd name="connsiteX37" fmla="*/ 1163320 w 1389380"/>
                    <a:gd name="connsiteY37" fmla="*/ 716280 h 906780"/>
                    <a:gd name="connsiteX38" fmla="*/ 1163320 w 1389380"/>
                    <a:gd name="connsiteY38" fmla="*/ 751840 h 906780"/>
                    <a:gd name="connsiteX39" fmla="*/ 1224280 w 1389380"/>
                    <a:gd name="connsiteY39" fmla="*/ 751840 h 906780"/>
                    <a:gd name="connsiteX40" fmla="*/ 1224280 w 1389380"/>
                    <a:gd name="connsiteY40" fmla="*/ 779780 h 906780"/>
                    <a:gd name="connsiteX41" fmla="*/ 1275080 w 1389380"/>
                    <a:gd name="connsiteY41" fmla="*/ 779780 h 906780"/>
                    <a:gd name="connsiteX42" fmla="*/ 1275080 w 1389380"/>
                    <a:gd name="connsiteY42" fmla="*/ 843280 h 906780"/>
                    <a:gd name="connsiteX43" fmla="*/ 1330960 w 1389380"/>
                    <a:gd name="connsiteY43" fmla="*/ 843280 h 906780"/>
                    <a:gd name="connsiteX44" fmla="*/ 1330960 w 1389380"/>
                    <a:gd name="connsiteY44" fmla="*/ 906780 h 906780"/>
                    <a:gd name="connsiteX45" fmla="*/ 1389380 w 1389380"/>
                    <a:gd name="connsiteY45" fmla="*/ 906780 h 906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389380" h="906780">
                      <a:moveTo>
                        <a:pt x="0" y="0"/>
                      </a:moveTo>
                      <a:lnTo>
                        <a:pt x="157480" y="0"/>
                      </a:lnTo>
                      <a:lnTo>
                        <a:pt x="157480" y="17780"/>
                      </a:lnTo>
                      <a:lnTo>
                        <a:pt x="218440" y="17780"/>
                      </a:lnTo>
                      <a:lnTo>
                        <a:pt x="218440" y="63500"/>
                      </a:lnTo>
                      <a:lnTo>
                        <a:pt x="269240" y="63500"/>
                      </a:lnTo>
                      <a:lnTo>
                        <a:pt x="269240" y="76200"/>
                      </a:lnTo>
                      <a:lnTo>
                        <a:pt x="320040" y="76200"/>
                      </a:lnTo>
                      <a:lnTo>
                        <a:pt x="320040" y="96520"/>
                      </a:lnTo>
                      <a:lnTo>
                        <a:pt x="381000" y="96520"/>
                      </a:lnTo>
                      <a:lnTo>
                        <a:pt x="381000" y="149860"/>
                      </a:lnTo>
                      <a:lnTo>
                        <a:pt x="434340" y="149860"/>
                      </a:lnTo>
                      <a:lnTo>
                        <a:pt x="434340" y="170180"/>
                      </a:lnTo>
                      <a:lnTo>
                        <a:pt x="490220" y="170180"/>
                      </a:lnTo>
                      <a:lnTo>
                        <a:pt x="490220" y="231140"/>
                      </a:lnTo>
                      <a:lnTo>
                        <a:pt x="551180" y="231140"/>
                      </a:lnTo>
                      <a:lnTo>
                        <a:pt x="551180" y="259080"/>
                      </a:lnTo>
                      <a:lnTo>
                        <a:pt x="607060" y="259080"/>
                      </a:lnTo>
                      <a:lnTo>
                        <a:pt x="607060" y="302260"/>
                      </a:lnTo>
                      <a:lnTo>
                        <a:pt x="662940" y="302260"/>
                      </a:lnTo>
                      <a:lnTo>
                        <a:pt x="662940" y="332740"/>
                      </a:lnTo>
                      <a:lnTo>
                        <a:pt x="718820" y="332740"/>
                      </a:lnTo>
                      <a:lnTo>
                        <a:pt x="718820" y="406400"/>
                      </a:lnTo>
                      <a:lnTo>
                        <a:pt x="774700" y="406400"/>
                      </a:lnTo>
                      <a:lnTo>
                        <a:pt x="774700" y="436880"/>
                      </a:lnTo>
                      <a:lnTo>
                        <a:pt x="828040" y="436880"/>
                      </a:lnTo>
                      <a:lnTo>
                        <a:pt x="828040" y="487680"/>
                      </a:lnTo>
                      <a:lnTo>
                        <a:pt x="881380" y="487680"/>
                      </a:lnTo>
                      <a:lnTo>
                        <a:pt x="881380" y="515620"/>
                      </a:lnTo>
                      <a:lnTo>
                        <a:pt x="934720" y="515620"/>
                      </a:lnTo>
                      <a:lnTo>
                        <a:pt x="934720" y="576580"/>
                      </a:lnTo>
                      <a:lnTo>
                        <a:pt x="995680" y="576580"/>
                      </a:lnTo>
                      <a:lnTo>
                        <a:pt x="995680" y="609600"/>
                      </a:lnTo>
                      <a:lnTo>
                        <a:pt x="1056640" y="609600"/>
                      </a:lnTo>
                      <a:lnTo>
                        <a:pt x="1056640" y="655320"/>
                      </a:lnTo>
                      <a:lnTo>
                        <a:pt x="1112520" y="655320"/>
                      </a:lnTo>
                      <a:lnTo>
                        <a:pt x="1112520" y="716280"/>
                      </a:lnTo>
                      <a:lnTo>
                        <a:pt x="1163320" y="716280"/>
                      </a:lnTo>
                      <a:lnTo>
                        <a:pt x="1163320" y="751840"/>
                      </a:lnTo>
                      <a:lnTo>
                        <a:pt x="1224280" y="751840"/>
                      </a:lnTo>
                      <a:lnTo>
                        <a:pt x="1224280" y="779780"/>
                      </a:lnTo>
                      <a:lnTo>
                        <a:pt x="1275080" y="779780"/>
                      </a:lnTo>
                      <a:lnTo>
                        <a:pt x="1275080" y="843280"/>
                      </a:lnTo>
                      <a:lnTo>
                        <a:pt x="1330960" y="843280"/>
                      </a:lnTo>
                      <a:lnTo>
                        <a:pt x="1330960" y="906780"/>
                      </a:lnTo>
                      <a:lnTo>
                        <a:pt x="1389380" y="90678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360" name="Freeform 15359"/>
              <p:cNvSpPr/>
              <p:nvPr/>
            </p:nvSpPr>
            <p:spPr>
              <a:xfrm>
                <a:off x="1689100" y="2199640"/>
                <a:ext cx="795020" cy="345440"/>
              </a:xfrm>
              <a:custGeom>
                <a:avLst/>
                <a:gdLst>
                  <a:gd name="connsiteX0" fmla="*/ 0 w 795020"/>
                  <a:gd name="connsiteY0" fmla="*/ 0 h 345440"/>
                  <a:gd name="connsiteX1" fmla="*/ 76200 w 795020"/>
                  <a:gd name="connsiteY1" fmla="*/ 0 h 345440"/>
                  <a:gd name="connsiteX2" fmla="*/ 76200 w 795020"/>
                  <a:gd name="connsiteY2" fmla="*/ 25400 h 345440"/>
                  <a:gd name="connsiteX3" fmla="*/ 114300 w 795020"/>
                  <a:gd name="connsiteY3" fmla="*/ 25400 h 345440"/>
                  <a:gd name="connsiteX4" fmla="*/ 114300 w 795020"/>
                  <a:gd name="connsiteY4" fmla="*/ 40640 h 345440"/>
                  <a:gd name="connsiteX5" fmla="*/ 167640 w 795020"/>
                  <a:gd name="connsiteY5" fmla="*/ 40640 h 345440"/>
                  <a:gd name="connsiteX6" fmla="*/ 175260 w 795020"/>
                  <a:gd name="connsiteY6" fmla="*/ 48260 h 345440"/>
                  <a:gd name="connsiteX7" fmla="*/ 231140 w 795020"/>
                  <a:gd name="connsiteY7" fmla="*/ 48260 h 345440"/>
                  <a:gd name="connsiteX8" fmla="*/ 231140 w 795020"/>
                  <a:gd name="connsiteY8" fmla="*/ 66040 h 345440"/>
                  <a:gd name="connsiteX9" fmla="*/ 287020 w 795020"/>
                  <a:gd name="connsiteY9" fmla="*/ 66040 h 345440"/>
                  <a:gd name="connsiteX10" fmla="*/ 287020 w 795020"/>
                  <a:gd name="connsiteY10" fmla="*/ 73660 h 345440"/>
                  <a:gd name="connsiteX11" fmla="*/ 337820 w 795020"/>
                  <a:gd name="connsiteY11" fmla="*/ 73660 h 345440"/>
                  <a:gd name="connsiteX12" fmla="*/ 337820 w 795020"/>
                  <a:gd name="connsiteY12" fmla="*/ 91440 h 345440"/>
                  <a:gd name="connsiteX13" fmla="*/ 393700 w 795020"/>
                  <a:gd name="connsiteY13" fmla="*/ 91440 h 345440"/>
                  <a:gd name="connsiteX14" fmla="*/ 393700 w 795020"/>
                  <a:gd name="connsiteY14" fmla="*/ 104140 h 345440"/>
                  <a:gd name="connsiteX15" fmla="*/ 457200 w 795020"/>
                  <a:gd name="connsiteY15" fmla="*/ 104140 h 345440"/>
                  <a:gd name="connsiteX16" fmla="*/ 457200 w 795020"/>
                  <a:gd name="connsiteY16" fmla="*/ 144780 h 345440"/>
                  <a:gd name="connsiteX17" fmla="*/ 513080 w 795020"/>
                  <a:gd name="connsiteY17" fmla="*/ 144780 h 345440"/>
                  <a:gd name="connsiteX18" fmla="*/ 513080 w 795020"/>
                  <a:gd name="connsiteY18" fmla="*/ 170180 h 345440"/>
                  <a:gd name="connsiteX19" fmla="*/ 568960 w 795020"/>
                  <a:gd name="connsiteY19" fmla="*/ 170180 h 345440"/>
                  <a:gd name="connsiteX20" fmla="*/ 568960 w 795020"/>
                  <a:gd name="connsiteY20" fmla="*/ 190500 h 345440"/>
                  <a:gd name="connsiteX21" fmla="*/ 624840 w 795020"/>
                  <a:gd name="connsiteY21" fmla="*/ 190500 h 345440"/>
                  <a:gd name="connsiteX22" fmla="*/ 624840 w 795020"/>
                  <a:gd name="connsiteY22" fmla="*/ 246380 h 345440"/>
                  <a:gd name="connsiteX23" fmla="*/ 685800 w 795020"/>
                  <a:gd name="connsiteY23" fmla="*/ 246380 h 345440"/>
                  <a:gd name="connsiteX24" fmla="*/ 685800 w 795020"/>
                  <a:gd name="connsiteY24" fmla="*/ 271780 h 345440"/>
                  <a:gd name="connsiteX25" fmla="*/ 734060 w 795020"/>
                  <a:gd name="connsiteY25" fmla="*/ 271780 h 345440"/>
                  <a:gd name="connsiteX26" fmla="*/ 734060 w 795020"/>
                  <a:gd name="connsiteY26" fmla="*/ 294640 h 345440"/>
                  <a:gd name="connsiteX27" fmla="*/ 795020 w 795020"/>
                  <a:gd name="connsiteY27" fmla="*/ 294640 h 345440"/>
                  <a:gd name="connsiteX28" fmla="*/ 795020 w 795020"/>
                  <a:gd name="connsiteY28" fmla="*/ 345440 h 345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5020" h="345440">
                    <a:moveTo>
                      <a:pt x="0" y="0"/>
                    </a:moveTo>
                    <a:lnTo>
                      <a:pt x="76200" y="0"/>
                    </a:lnTo>
                    <a:lnTo>
                      <a:pt x="76200" y="25400"/>
                    </a:lnTo>
                    <a:lnTo>
                      <a:pt x="114300" y="25400"/>
                    </a:lnTo>
                    <a:lnTo>
                      <a:pt x="114300" y="40640"/>
                    </a:lnTo>
                    <a:lnTo>
                      <a:pt x="167640" y="40640"/>
                    </a:lnTo>
                    <a:lnTo>
                      <a:pt x="175260" y="48260"/>
                    </a:lnTo>
                    <a:lnTo>
                      <a:pt x="231140" y="48260"/>
                    </a:lnTo>
                    <a:lnTo>
                      <a:pt x="231140" y="66040"/>
                    </a:lnTo>
                    <a:lnTo>
                      <a:pt x="287020" y="66040"/>
                    </a:lnTo>
                    <a:lnTo>
                      <a:pt x="287020" y="73660"/>
                    </a:lnTo>
                    <a:lnTo>
                      <a:pt x="337820" y="73660"/>
                    </a:lnTo>
                    <a:lnTo>
                      <a:pt x="337820" y="91440"/>
                    </a:lnTo>
                    <a:lnTo>
                      <a:pt x="393700" y="91440"/>
                    </a:lnTo>
                    <a:lnTo>
                      <a:pt x="393700" y="104140"/>
                    </a:lnTo>
                    <a:lnTo>
                      <a:pt x="457200" y="104140"/>
                    </a:lnTo>
                    <a:lnTo>
                      <a:pt x="457200" y="144780"/>
                    </a:lnTo>
                    <a:lnTo>
                      <a:pt x="513080" y="144780"/>
                    </a:lnTo>
                    <a:lnTo>
                      <a:pt x="513080" y="170180"/>
                    </a:lnTo>
                    <a:lnTo>
                      <a:pt x="568960" y="170180"/>
                    </a:lnTo>
                    <a:lnTo>
                      <a:pt x="568960" y="190500"/>
                    </a:lnTo>
                    <a:lnTo>
                      <a:pt x="624840" y="190500"/>
                    </a:lnTo>
                    <a:lnTo>
                      <a:pt x="624840" y="246380"/>
                    </a:lnTo>
                    <a:lnTo>
                      <a:pt x="685800" y="246380"/>
                    </a:lnTo>
                    <a:lnTo>
                      <a:pt x="685800" y="271780"/>
                    </a:lnTo>
                    <a:lnTo>
                      <a:pt x="734060" y="271780"/>
                    </a:lnTo>
                    <a:lnTo>
                      <a:pt x="734060" y="294640"/>
                    </a:lnTo>
                    <a:lnTo>
                      <a:pt x="795020" y="294640"/>
                    </a:lnTo>
                    <a:lnTo>
                      <a:pt x="795020" y="345440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15363"/>
            <p:cNvGrpSpPr/>
            <p:nvPr/>
          </p:nvGrpSpPr>
          <p:grpSpPr>
            <a:xfrm>
              <a:off x="1696720" y="2197100"/>
              <a:ext cx="4592320" cy="2034540"/>
              <a:chOff x="1696720" y="2197100"/>
              <a:chExt cx="4592320" cy="2034540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1805940" y="2298700"/>
                <a:ext cx="4483100" cy="1932940"/>
              </a:xfrm>
              <a:custGeom>
                <a:avLst/>
                <a:gdLst>
                  <a:gd name="connsiteX0" fmla="*/ 4483100 w 4483100"/>
                  <a:gd name="connsiteY0" fmla="*/ 1932940 h 1932940"/>
                  <a:gd name="connsiteX1" fmla="*/ 4000500 w 4483100"/>
                  <a:gd name="connsiteY1" fmla="*/ 1932940 h 1932940"/>
                  <a:gd name="connsiteX2" fmla="*/ 4000500 w 4483100"/>
                  <a:gd name="connsiteY2" fmla="*/ 1844040 h 1932940"/>
                  <a:gd name="connsiteX3" fmla="*/ 3444240 w 4483100"/>
                  <a:gd name="connsiteY3" fmla="*/ 1844040 h 1932940"/>
                  <a:gd name="connsiteX4" fmla="*/ 3444240 w 4483100"/>
                  <a:gd name="connsiteY4" fmla="*/ 1805940 h 1932940"/>
                  <a:gd name="connsiteX5" fmla="*/ 3177540 w 4483100"/>
                  <a:gd name="connsiteY5" fmla="*/ 1805940 h 1932940"/>
                  <a:gd name="connsiteX6" fmla="*/ 3177540 w 4483100"/>
                  <a:gd name="connsiteY6" fmla="*/ 1765300 h 1932940"/>
                  <a:gd name="connsiteX7" fmla="*/ 2994660 w 4483100"/>
                  <a:gd name="connsiteY7" fmla="*/ 1765300 h 1932940"/>
                  <a:gd name="connsiteX8" fmla="*/ 2994660 w 4483100"/>
                  <a:gd name="connsiteY8" fmla="*/ 1737360 h 1932940"/>
                  <a:gd name="connsiteX9" fmla="*/ 2882900 w 4483100"/>
                  <a:gd name="connsiteY9" fmla="*/ 1737360 h 1932940"/>
                  <a:gd name="connsiteX10" fmla="*/ 2882900 w 4483100"/>
                  <a:gd name="connsiteY10" fmla="*/ 1714500 h 1932940"/>
                  <a:gd name="connsiteX11" fmla="*/ 2727960 w 4483100"/>
                  <a:gd name="connsiteY11" fmla="*/ 1714500 h 1932940"/>
                  <a:gd name="connsiteX12" fmla="*/ 2727960 w 4483100"/>
                  <a:gd name="connsiteY12" fmla="*/ 1689100 h 1932940"/>
                  <a:gd name="connsiteX13" fmla="*/ 2661920 w 4483100"/>
                  <a:gd name="connsiteY13" fmla="*/ 1689100 h 1932940"/>
                  <a:gd name="connsiteX14" fmla="*/ 2661920 w 4483100"/>
                  <a:gd name="connsiteY14" fmla="*/ 1638300 h 1932940"/>
                  <a:gd name="connsiteX15" fmla="*/ 2555240 w 4483100"/>
                  <a:gd name="connsiteY15" fmla="*/ 1638300 h 1932940"/>
                  <a:gd name="connsiteX16" fmla="*/ 2555240 w 4483100"/>
                  <a:gd name="connsiteY16" fmla="*/ 1602740 h 1932940"/>
                  <a:gd name="connsiteX17" fmla="*/ 2504440 w 4483100"/>
                  <a:gd name="connsiteY17" fmla="*/ 1602740 h 1932940"/>
                  <a:gd name="connsiteX18" fmla="*/ 2504440 w 4483100"/>
                  <a:gd name="connsiteY18" fmla="*/ 1539240 h 1932940"/>
                  <a:gd name="connsiteX19" fmla="*/ 2443480 w 4483100"/>
                  <a:gd name="connsiteY19" fmla="*/ 1539240 h 1932940"/>
                  <a:gd name="connsiteX20" fmla="*/ 2443480 w 4483100"/>
                  <a:gd name="connsiteY20" fmla="*/ 1516380 h 1932940"/>
                  <a:gd name="connsiteX21" fmla="*/ 2166620 w 4483100"/>
                  <a:gd name="connsiteY21" fmla="*/ 1516380 h 1932940"/>
                  <a:gd name="connsiteX22" fmla="*/ 2166620 w 4483100"/>
                  <a:gd name="connsiteY22" fmla="*/ 1490980 h 1932940"/>
                  <a:gd name="connsiteX23" fmla="*/ 2115820 w 4483100"/>
                  <a:gd name="connsiteY23" fmla="*/ 1490980 h 1932940"/>
                  <a:gd name="connsiteX24" fmla="*/ 2115820 w 4483100"/>
                  <a:gd name="connsiteY24" fmla="*/ 1409700 h 1932940"/>
                  <a:gd name="connsiteX25" fmla="*/ 2057400 w 4483100"/>
                  <a:gd name="connsiteY25" fmla="*/ 1409700 h 1932940"/>
                  <a:gd name="connsiteX26" fmla="*/ 2057400 w 4483100"/>
                  <a:gd name="connsiteY26" fmla="*/ 1333500 h 1932940"/>
                  <a:gd name="connsiteX27" fmla="*/ 2006600 w 4483100"/>
                  <a:gd name="connsiteY27" fmla="*/ 1333500 h 1932940"/>
                  <a:gd name="connsiteX28" fmla="*/ 2006600 w 4483100"/>
                  <a:gd name="connsiteY28" fmla="*/ 1275080 h 1932940"/>
                  <a:gd name="connsiteX29" fmla="*/ 1945640 w 4483100"/>
                  <a:gd name="connsiteY29" fmla="*/ 1275080 h 1932940"/>
                  <a:gd name="connsiteX30" fmla="*/ 1945640 w 4483100"/>
                  <a:gd name="connsiteY30" fmla="*/ 1214120 h 1932940"/>
                  <a:gd name="connsiteX31" fmla="*/ 1889760 w 4483100"/>
                  <a:gd name="connsiteY31" fmla="*/ 1214120 h 1932940"/>
                  <a:gd name="connsiteX32" fmla="*/ 1889760 w 4483100"/>
                  <a:gd name="connsiteY32" fmla="*/ 1181100 h 1932940"/>
                  <a:gd name="connsiteX33" fmla="*/ 1838960 w 4483100"/>
                  <a:gd name="connsiteY33" fmla="*/ 1181100 h 1932940"/>
                  <a:gd name="connsiteX34" fmla="*/ 1838960 w 4483100"/>
                  <a:gd name="connsiteY34" fmla="*/ 1148080 h 1932940"/>
                  <a:gd name="connsiteX35" fmla="*/ 1785620 w 4483100"/>
                  <a:gd name="connsiteY35" fmla="*/ 1148080 h 1932940"/>
                  <a:gd name="connsiteX36" fmla="*/ 1785620 w 4483100"/>
                  <a:gd name="connsiteY36" fmla="*/ 1082040 h 1932940"/>
                  <a:gd name="connsiteX37" fmla="*/ 1722120 w 4483100"/>
                  <a:gd name="connsiteY37" fmla="*/ 1082040 h 1932940"/>
                  <a:gd name="connsiteX38" fmla="*/ 1722120 w 4483100"/>
                  <a:gd name="connsiteY38" fmla="*/ 1033780 h 1932940"/>
                  <a:gd name="connsiteX39" fmla="*/ 1671320 w 4483100"/>
                  <a:gd name="connsiteY39" fmla="*/ 1033780 h 1932940"/>
                  <a:gd name="connsiteX40" fmla="*/ 1671320 w 4483100"/>
                  <a:gd name="connsiteY40" fmla="*/ 990600 h 1932940"/>
                  <a:gd name="connsiteX41" fmla="*/ 1620520 w 4483100"/>
                  <a:gd name="connsiteY41" fmla="*/ 990600 h 1932940"/>
                  <a:gd name="connsiteX42" fmla="*/ 1620520 w 4483100"/>
                  <a:gd name="connsiteY42" fmla="*/ 937260 h 1932940"/>
                  <a:gd name="connsiteX43" fmla="*/ 1562100 w 4483100"/>
                  <a:gd name="connsiteY43" fmla="*/ 937260 h 1932940"/>
                  <a:gd name="connsiteX44" fmla="*/ 1562100 w 4483100"/>
                  <a:gd name="connsiteY44" fmla="*/ 899160 h 1932940"/>
                  <a:gd name="connsiteX45" fmla="*/ 1508760 w 4483100"/>
                  <a:gd name="connsiteY45" fmla="*/ 899160 h 1932940"/>
                  <a:gd name="connsiteX46" fmla="*/ 1508760 w 4483100"/>
                  <a:gd name="connsiteY46" fmla="*/ 835660 h 1932940"/>
                  <a:gd name="connsiteX47" fmla="*/ 1450340 w 4483100"/>
                  <a:gd name="connsiteY47" fmla="*/ 835660 h 1932940"/>
                  <a:gd name="connsiteX48" fmla="*/ 1450340 w 4483100"/>
                  <a:gd name="connsiteY48" fmla="*/ 810260 h 1932940"/>
                  <a:gd name="connsiteX49" fmla="*/ 1394460 w 4483100"/>
                  <a:gd name="connsiteY49" fmla="*/ 810260 h 1932940"/>
                  <a:gd name="connsiteX50" fmla="*/ 1394460 w 4483100"/>
                  <a:gd name="connsiteY50" fmla="*/ 739140 h 1932940"/>
                  <a:gd name="connsiteX51" fmla="*/ 1336040 w 4483100"/>
                  <a:gd name="connsiteY51" fmla="*/ 739140 h 1932940"/>
                  <a:gd name="connsiteX52" fmla="*/ 1336040 w 4483100"/>
                  <a:gd name="connsiteY52" fmla="*/ 701040 h 1932940"/>
                  <a:gd name="connsiteX53" fmla="*/ 1275080 w 4483100"/>
                  <a:gd name="connsiteY53" fmla="*/ 701040 h 1932940"/>
                  <a:gd name="connsiteX54" fmla="*/ 1275080 w 4483100"/>
                  <a:gd name="connsiteY54" fmla="*/ 657860 h 1932940"/>
                  <a:gd name="connsiteX55" fmla="*/ 1226820 w 4483100"/>
                  <a:gd name="connsiteY55" fmla="*/ 657860 h 1932940"/>
                  <a:gd name="connsiteX56" fmla="*/ 1226820 w 4483100"/>
                  <a:gd name="connsiteY56" fmla="*/ 624840 h 1932940"/>
                  <a:gd name="connsiteX57" fmla="*/ 1168400 w 4483100"/>
                  <a:gd name="connsiteY57" fmla="*/ 624840 h 1932940"/>
                  <a:gd name="connsiteX58" fmla="*/ 1168400 w 4483100"/>
                  <a:gd name="connsiteY58" fmla="*/ 558800 h 1932940"/>
                  <a:gd name="connsiteX59" fmla="*/ 1107440 w 4483100"/>
                  <a:gd name="connsiteY59" fmla="*/ 558800 h 1932940"/>
                  <a:gd name="connsiteX60" fmla="*/ 1107440 w 4483100"/>
                  <a:gd name="connsiteY60" fmla="*/ 525780 h 1932940"/>
                  <a:gd name="connsiteX61" fmla="*/ 1051560 w 4483100"/>
                  <a:gd name="connsiteY61" fmla="*/ 525780 h 1932940"/>
                  <a:gd name="connsiteX62" fmla="*/ 1051560 w 4483100"/>
                  <a:gd name="connsiteY62" fmla="*/ 472440 h 1932940"/>
                  <a:gd name="connsiteX63" fmla="*/ 1000760 w 4483100"/>
                  <a:gd name="connsiteY63" fmla="*/ 472440 h 1932940"/>
                  <a:gd name="connsiteX64" fmla="*/ 1000760 w 4483100"/>
                  <a:gd name="connsiteY64" fmla="*/ 449580 h 1932940"/>
                  <a:gd name="connsiteX65" fmla="*/ 947420 w 4483100"/>
                  <a:gd name="connsiteY65" fmla="*/ 449580 h 1932940"/>
                  <a:gd name="connsiteX66" fmla="*/ 947420 w 4483100"/>
                  <a:gd name="connsiteY66" fmla="*/ 431800 h 1932940"/>
                  <a:gd name="connsiteX67" fmla="*/ 899160 w 4483100"/>
                  <a:gd name="connsiteY67" fmla="*/ 431800 h 1932940"/>
                  <a:gd name="connsiteX68" fmla="*/ 899160 w 4483100"/>
                  <a:gd name="connsiteY68" fmla="*/ 381000 h 1932940"/>
                  <a:gd name="connsiteX69" fmla="*/ 848360 w 4483100"/>
                  <a:gd name="connsiteY69" fmla="*/ 381000 h 1932940"/>
                  <a:gd name="connsiteX70" fmla="*/ 848360 w 4483100"/>
                  <a:gd name="connsiteY70" fmla="*/ 360680 h 1932940"/>
                  <a:gd name="connsiteX71" fmla="*/ 678180 w 4483100"/>
                  <a:gd name="connsiteY71" fmla="*/ 360680 h 1932940"/>
                  <a:gd name="connsiteX72" fmla="*/ 678180 w 4483100"/>
                  <a:gd name="connsiteY72" fmla="*/ 317500 h 1932940"/>
                  <a:gd name="connsiteX73" fmla="*/ 612140 w 4483100"/>
                  <a:gd name="connsiteY73" fmla="*/ 317500 h 1932940"/>
                  <a:gd name="connsiteX74" fmla="*/ 612140 w 4483100"/>
                  <a:gd name="connsiteY74" fmla="*/ 299720 h 1932940"/>
                  <a:gd name="connsiteX75" fmla="*/ 568960 w 4483100"/>
                  <a:gd name="connsiteY75" fmla="*/ 299720 h 1932940"/>
                  <a:gd name="connsiteX76" fmla="*/ 568960 w 4483100"/>
                  <a:gd name="connsiteY76" fmla="*/ 259080 h 1932940"/>
                  <a:gd name="connsiteX77" fmla="*/ 505460 w 4483100"/>
                  <a:gd name="connsiteY77" fmla="*/ 259080 h 1932940"/>
                  <a:gd name="connsiteX78" fmla="*/ 505460 w 4483100"/>
                  <a:gd name="connsiteY78" fmla="*/ 185420 h 1932940"/>
                  <a:gd name="connsiteX79" fmla="*/ 454660 w 4483100"/>
                  <a:gd name="connsiteY79" fmla="*/ 185420 h 1932940"/>
                  <a:gd name="connsiteX80" fmla="*/ 454660 w 4483100"/>
                  <a:gd name="connsiteY80" fmla="*/ 165100 h 1932940"/>
                  <a:gd name="connsiteX81" fmla="*/ 391160 w 4483100"/>
                  <a:gd name="connsiteY81" fmla="*/ 165100 h 1932940"/>
                  <a:gd name="connsiteX82" fmla="*/ 391160 w 4483100"/>
                  <a:gd name="connsiteY82" fmla="*/ 134620 h 1932940"/>
                  <a:gd name="connsiteX83" fmla="*/ 340360 w 4483100"/>
                  <a:gd name="connsiteY83" fmla="*/ 134620 h 1932940"/>
                  <a:gd name="connsiteX84" fmla="*/ 340360 w 4483100"/>
                  <a:gd name="connsiteY84" fmla="*/ 86360 h 1932940"/>
                  <a:gd name="connsiteX85" fmla="*/ 274320 w 4483100"/>
                  <a:gd name="connsiteY85" fmla="*/ 86360 h 1932940"/>
                  <a:gd name="connsiteX86" fmla="*/ 274320 w 4483100"/>
                  <a:gd name="connsiteY86" fmla="*/ 63500 h 1932940"/>
                  <a:gd name="connsiteX87" fmla="*/ 233680 w 4483100"/>
                  <a:gd name="connsiteY87" fmla="*/ 63500 h 1932940"/>
                  <a:gd name="connsiteX88" fmla="*/ 233680 w 4483100"/>
                  <a:gd name="connsiteY88" fmla="*/ 53340 h 1932940"/>
                  <a:gd name="connsiteX89" fmla="*/ 170180 w 4483100"/>
                  <a:gd name="connsiteY89" fmla="*/ 53340 h 1932940"/>
                  <a:gd name="connsiteX90" fmla="*/ 170180 w 4483100"/>
                  <a:gd name="connsiteY90" fmla="*/ 35560 h 1932940"/>
                  <a:gd name="connsiteX91" fmla="*/ 124460 w 4483100"/>
                  <a:gd name="connsiteY91" fmla="*/ 35560 h 1932940"/>
                  <a:gd name="connsiteX92" fmla="*/ 124460 w 4483100"/>
                  <a:gd name="connsiteY92" fmla="*/ 10160 h 1932940"/>
                  <a:gd name="connsiteX93" fmla="*/ 63500 w 4483100"/>
                  <a:gd name="connsiteY93" fmla="*/ 10160 h 1932940"/>
                  <a:gd name="connsiteX94" fmla="*/ 63500 w 4483100"/>
                  <a:gd name="connsiteY94" fmla="*/ 0 h 1932940"/>
                  <a:gd name="connsiteX95" fmla="*/ 0 w 4483100"/>
                  <a:gd name="connsiteY95" fmla="*/ 0 h 193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4483100" h="1932940">
                    <a:moveTo>
                      <a:pt x="4483100" y="1932940"/>
                    </a:moveTo>
                    <a:lnTo>
                      <a:pt x="4000500" y="1932940"/>
                    </a:lnTo>
                    <a:lnTo>
                      <a:pt x="4000500" y="1844040"/>
                    </a:lnTo>
                    <a:lnTo>
                      <a:pt x="3444240" y="1844040"/>
                    </a:lnTo>
                    <a:lnTo>
                      <a:pt x="3444240" y="1805940"/>
                    </a:lnTo>
                    <a:lnTo>
                      <a:pt x="3177540" y="1805940"/>
                    </a:lnTo>
                    <a:lnTo>
                      <a:pt x="3177540" y="1765300"/>
                    </a:lnTo>
                    <a:lnTo>
                      <a:pt x="2994660" y="1765300"/>
                    </a:lnTo>
                    <a:lnTo>
                      <a:pt x="2994660" y="1737360"/>
                    </a:lnTo>
                    <a:lnTo>
                      <a:pt x="2882900" y="1737360"/>
                    </a:lnTo>
                    <a:lnTo>
                      <a:pt x="2882900" y="1714500"/>
                    </a:lnTo>
                    <a:lnTo>
                      <a:pt x="2727960" y="1714500"/>
                    </a:lnTo>
                    <a:lnTo>
                      <a:pt x="2727960" y="1689100"/>
                    </a:lnTo>
                    <a:lnTo>
                      <a:pt x="2661920" y="1689100"/>
                    </a:lnTo>
                    <a:lnTo>
                      <a:pt x="2661920" y="1638300"/>
                    </a:lnTo>
                    <a:lnTo>
                      <a:pt x="2555240" y="1638300"/>
                    </a:lnTo>
                    <a:lnTo>
                      <a:pt x="2555240" y="1602740"/>
                    </a:lnTo>
                    <a:lnTo>
                      <a:pt x="2504440" y="1602740"/>
                    </a:lnTo>
                    <a:lnTo>
                      <a:pt x="2504440" y="1539240"/>
                    </a:lnTo>
                    <a:lnTo>
                      <a:pt x="2443480" y="1539240"/>
                    </a:lnTo>
                    <a:lnTo>
                      <a:pt x="2443480" y="1516380"/>
                    </a:lnTo>
                    <a:lnTo>
                      <a:pt x="2166620" y="1516380"/>
                    </a:lnTo>
                    <a:lnTo>
                      <a:pt x="2166620" y="1490980"/>
                    </a:lnTo>
                    <a:lnTo>
                      <a:pt x="2115820" y="1490980"/>
                    </a:lnTo>
                    <a:lnTo>
                      <a:pt x="2115820" y="1409700"/>
                    </a:lnTo>
                    <a:lnTo>
                      <a:pt x="2057400" y="1409700"/>
                    </a:lnTo>
                    <a:lnTo>
                      <a:pt x="2057400" y="1333500"/>
                    </a:lnTo>
                    <a:lnTo>
                      <a:pt x="2006600" y="1333500"/>
                    </a:lnTo>
                    <a:lnTo>
                      <a:pt x="2006600" y="1275080"/>
                    </a:lnTo>
                    <a:lnTo>
                      <a:pt x="1945640" y="1275080"/>
                    </a:lnTo>
                    <a:lnTo>
                      <a:pt x="1945640" y="1214120"/>
                    </a:lnTo>
                    <a:lnTo>
                      <a:pt x="1889760" y="1214120"/>
                    </a:lnTo>
                    <a:lnTo>
                      <a:pt x="1889760" y="1181100"/>
                    </a:lnTo>
                    <a:lnTo>
                      <a:pt x="1838960" y="1181100"/>
                    </a:lnTo>
                    <a:lnTo>
                      <a:pt x="1838960" y="1148080"/>
                    </a:lnTo>
                    <a:lnTo>
                      <a:pt x="1785620" y="1148080"/>
                    </a:lnTo>
                    <a:lnTo>
                      <a:pt x="1785620" y="1082040"/>
                    </a:lnTo>
                    <a:lnTo>
                      <a:pt x="1722120" y="1082040"/>
                    </a:lnTo>
                    <a:lnTo>
                      <a:pt x="1722120" y="1033780"/>
                    </a:lnTo>
                    <a:lnTo>
                      <a:pt x="1671320" y="1033780"/>
                    </a:lnTo>
                    <a:lnTo>
                      <a:pt x="1671320" y="990600"/>
                    </a:lnTo>
                    <a:lnTo>
                      <a:pt x="1620520" y="990600"/>
                    </a:lnTo>
                    <a:lnTo>
                      <a:pt x="1620520" y="937260"/>
                    </a:lnTo>
                    <a:lnTo>
                      <a:pt x="1562100" y="937260"/>
                    </a:lnTo>
                    <a:lnTo>
                      <a:pt x="1562100" y="899160"/>
                    </a:lnTo>
                    <a:lnTo>
                      <a:pt x="1508760" y="899160"/>
                    </a:lnTo>
                    <a:lnTo>
                      <a:pt x="1508760" y="835660"/>
                    </a:lnTo>
                    <a:lnTo>
                      <a:pt x="1450340" y="835660"/>
                    </a:lnTo>
                    <a:lnTo>
                      <a:pt x="1450340" y="810260"/>
                    </a:lnTo>
                    <a:lnTo>
                      <a:pt x="1394460" y="810260"/>
                    </a:lnTo>
                    <a:lnTo>
                      <a:pt x="1394460" y="739140"/>
                    </a:lnTo>
                    <a:lnTo>
                      <a:pt x="1336040" y="739140"/>
                    </a:lnTo>
                    <a:lnTo>
                      <a:pt x="1336040" y="701040"/>
                    </a:lnTo>
                    <a:lnTo>
                      <a:pt x="1275080" y="701040"/>
                    </a:lnTo>
                    <a:lnTo>
                      <a:pt x="1275080" y="657860"/>
                    </a:lnTo>
                    <a:lnTo>
                      <a:pt x="1226820" y="657860"/>
                    </a:lnTo>
                    <a:lnTo>
                      <a:pt x="1226820" y="624840"/>
                    </a:lnTo>
                    <a:lnTo>
                      <a:pt x="1168400" y="624840"/>
                    </a:lnTo>
                    <a:lnTo>
                      <a:pt x="1168400" y="558800"/>
                    </a:lnTo>
                    <a:lnTo>
                      <a:pt x="1107440" y="558800"/>
                    </a:lnTo>
                    <a:lnTo>
                      <a:pt x="1107440" y="525780"/>
                    </a:lnTo>
                    <a:lnTo>
                      <a:pt x="1051560" y="525780"/>
                    </a:lnTo>
                    <a:lnTo>
                      <a:pt x="1051560" y="472440"/>
                    </a:lnTo>
                    <a:lnTo>
                      <a:pt x="1000760" y="472440"/>
                    </a:lnTo>
                    <a:lnTo>
                      <a:pt x="1000760" y="449580"/>
                    </a:lnTo>
                    <a:lnTo>
                      <a:pt x="947420" y="449580"/>
                    </a:lnTo>
                    <a:lnTo>
                      <a:pt x="947420" y="431800"/>
                    </a:lnTo>
                    <a:lnTo>
                      <a:pt x="899160" y="431800"/>
                    </a:lnTo>
                    <a:lnTo>
                      <a:pt x="899160" y="381000"/>
                    </a:lnTo>
                    <a:lnTo>
                      <a:pt x="848360" y="381000"/>
                    </a:lnTo>
                    <a:lnTo>
                      <a:pt x="848360" y="360680"/>
                    </a:lnTo>
                    <a:lnTo>
                      <a:pt x="678180" y="360680"/>
                    </a:lnTo>
                    <a:lnTo>
                      <a:pt x="678180" y="317500"/>
                    </a:lnTo>
                    <a:lnTo>
                      <a:pt x="612140" y="317500"/>
                    </a:lnTo>
                    <a:lnTo>
                      <a:pt x="612140" y="299720"/>
                    </a:lnTo>
                    <a:lnTo>
                      <a:pt x="568960" y="299720"/>
                    </a:lnTo>
                    <a:lnTo>
                      <a:pt x="568960" y="259080"/>
                    </a:lnTo>
                    <a:lnTo>
                      <a:pt x="505460" y="259080"/>
                    </a:lnTo>
                    <a:lnTo>
                      <a:pt x="505460" y="185420"/>
                    </a:lnTo>
                    <a:lnTo>
                      <a:pt x="454660" y="185420"/>
                    </a:lnTo>
                    <a:lnTo>
                      <a:pt x="454660" y="165100"/>
                    </a:lnTo>
                    <a:lnTo>
                      <a:pt x="391160" y="165100"/>
                    </a:lnTo>
                    <a:lnTo>
                      <a:pt x="391160" y="134620"/>
                    </a:lnTo>
                    <a:lnTo>
                      <a:pt x="340360" y="134620"/>
                    </a:lnTo>
                    <a:lnTo>
                      <a:pt x="340360" y="86360"/>
                    </a:lnTo>
                    <a:lnTo>
                      <a:pt x="274320" y="86360"/>
                    </a:lnTo>
                    <a:lnTo>
                      <a:pt x="274320" y="63500"/>
                    </a:lnTo>
                    <a:lnTo>
                      <a:pt x="233680" y="63500"/>
                    </a:lnTo>
                    <a:lnTo>
                      <a:pt x="233680" y="53340"/>
                    </a:lnTo>
                    <a:lnTo>
                      <a:pt x="170180" y="53340"/>
                    </a:lnTo>
                    <a:lnTo>
                      <a:pt x="170180" y="35560"/>
                    </a:lnTo>
                    <a:lnTo>
                      <a:pt x="124460" y="35560"/>
                    </a:lnTo>
                    <a:lnTo>
                      <a:pt x="124460" y="10160"/>
                    </a:lnTo>
                    <a:lnTo>
                      <a:pt x="63500" y="10160"/>
                    </a:lnTo>
                    <a:lnTo>
                      <a:pt x="6350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62" name="Freeform 15361"/>
              <p:cNvSpPr/>
              <p:nvPr/>
            </p:nvSpPr>
            <p:spPr>
              <a:xfrm>
                <a:off x="1696720" y="2197100"/>
                <a:ext cx="114300" cy="101600"/>
              </a:xfrm>
              <a:custGeom>
                <a:avLst/>
                <a:gdLst>
                  <a:gd name="connsiteX0" fmla="*/ 0 w 114300"/>
                  <a:gd name="connsiteY0" fmla="*/ 0 h 101600"/>
                  <a:gd name="connsiteX1" fmla="*/ 50800 w 114300"/>
                  <a:gd name="connsiteY1" fmla="*/ 0 h 101600"/>
                  <a:gd name="connsiteX2" fmla="*/ 50800 w 114300"/>
                  <a:gd name="connsiteY2" fmla="*/ 86360 h 101600"/>
                  <a:gd name="connsiteX3" fmla="*/ 114300 w 114300"/>
                  <a:gd name="connsiteY3" fmla="*/ 86360 h 101600"/>
                  <a:gd name="connsiteX4" fmla="*/ 114300 w 114300"/>
                  <a:gd name="connsiteY4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01600">
                    <a:moveTo>
                      <a:pt x="0" y="0"/>
                    </a:moveTo>
                    <a:lnTo>
                      <a:pt x="50800" y="0"/>
                    </a:lnTo>
                    <a:lnTo>
                      <a:pt x="50800" y="86360"/>
                    </a:lnTo>
                    <a:lnTo>
                      <a:pt x="114300" y="86360"/>
                    </a:lnTo>
                    <a:lnTo>
                      <a:pt x="114300" y="10160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678875" y="2209919"/>
              <a:ext cx="1710468" cy="7386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Upper limit 95% CI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Survival 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600" dirty="0">
                  <a:solidFill>
                    <a:prstClr val="white"/>
                  </a:solidFill>
                  <a:latin typeface="Arial"/>
                  <a:cs typeface="Arial" charset="0"/>
                </a:rPr>
                <a:t>Lower limit 95% CI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219700" y="2333946"/>
              <a:ext cx="383085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>
            <a:xfrm>
              <a:off x="5219700" y="2589540"/>
              <a:ext cx="383085" cy="0"/>
            </a:xfrm>
            <a:prstGeom prst="line">
              <a:avLst/>
            </a:prstGeom>
            <a:noFill/>
            <a:ln w="19050" cap="sq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5219700" y="2838257"/>
              <a:ext cx="383085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0"/>
            <a:ext cx="2819400" cy="13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80" y="1295400"/>
            <a:ext cx="5009920" cy="80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5" name="Straight Connector 64"/>
          <p:cNvCxnSpPr>
            <a:stCxn id="36" idx="0"/>
            <a:endCxn id="60" idx="24"/>
          </p:cNvCxnSpPr>
          <p:nvPr/>
        </p:nvCxnSpPr>
        <p:spPr>
          <a:xfrm rot="16200000" flipH="1">
            <a:off x="3143749" y="2780506"/>
            <a:ext cx="26009" cy="2269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3657600" y="4572000"/>
            <a:ext cx="1295402" cy="7620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82575" y="609600"/>
            <a:ext cx="5921375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effectLst/>
              </a:rPr>
              <a:t>A. Combined Ablation </a:t>
            </a:r>
            <a:br>
              <a:rPr lang="en-US" sz="4000" dirty="0" smtClean="0">
                <a:solidFill>
                  <a:srgbClr val="FFFF00"/>
                </a:solidFill>
                <a:effectLst/>
              </a:rPr>
            </a:br>
            <a:r>
              <a:rPr lang="en-US" sz="4000" dirty="0" smtClean="0">
                <a:solidFill>
                  <a:srgbClr val="FFFF00"/>
                </a:solidFill>
                <a:effectLst/>
              </a:rPr>
              <a:t>and Resection (</a:t>
            </a:r>
            <a:r>
              <a:rPr lang="en-US" sz="4000" dirty="0" err="1" smtClean="0">
                <a:solidFill>
                  <a:srgbClr val="FFFF00"/>
                </a:solidFill>
                <a:effectLst/>
              </a:rPr>
              <a:t>CARe</a:t>
            </a:r>
            <a:r>
              <a:rPr lang="en-US" sz="4000" dirty="0" smtClean="0">
                <a:solidFill>
                  <a:srgbClr val="FFFF00"/>
                </a:solidFill>
                <a:effectLst/>
              </a:rPr>
              <a:t>)</a:t>
            </a:r>
            <a:endParaRPr lang="ro-RO" sz="4000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55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20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T C, f, 41 y-o</a:t>
            </a:r>
            <a:endParaRPr lang="en-US" sz="2400" b="1" dirty="0">
              <a:solidFill>
                <a:srgbClr val="FF66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119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5. 2014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905000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Sigmoid ADK – pT3N1bM0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565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Left </a:t>
            </a:r>
            <a:r>
              <a:rPr lang="en-US" sz="2400" b="1" dirty="0" err="1" smtClean="0">
                <a:solidFill>
                  <a:srgbClr val="FFFF00"/>
                </a:solidFill>
              </a:rPr>
              <a:t>colectomy</a:t>
            </a:r>
            <a:r>
              <a:rPr lang="en-US" sz="2400" b="1" dirty="0" smtClean="0">
                <a:solidFill>
                  <a:srgbClr val="FFFF00"/>
                </a:solidFill>
              </a:rPr>
              <a:t> with </a:t>
            </a:r>
            <a:r>
              <a:rPr lang="en-US" sz="2400" b="1" dirty="0" err="1" smtClean="0">
                <a:solidFill>
                  <a:srgbClr val="FFFF00"/>
                </a:solidFill>
              </a:rPr>
              <a:t>colo-rectostomy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886200"/>
            <a:ext cx="180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7. -12. 2014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24400"/>
            <a:ext cx="303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FOLFOX – 6 cycles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29350"/>
            <a:ext cx="85582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Center of General Surgery and Liver  Transplantation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28600"/>
            <a:ext cx="119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6. 2015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800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Multiple (12) bilobar CLMs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24200" y="914400"/>
            <a:ext cx="2971800" cy="2895600"/>
            <a:chOff x="2133600" y="990600"/>
            <a:chExt cx="4876800" cy="4876800"/>
          </a:xfrm>
        </p:grpSpPr>
        <p:pic>
          <p:nvPicPr>
            <p:cNvPr id="112643" name="Picture 3" descr="E:\SIGHISOARA 2016\t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990600"/>
              <a:ext cx="4876800" cy="4876800"/>
            </a:xfrm>
            <a:prstGeom prst="rect">
              <a:avLst/>
            </a:prstGeom>
            <a:noFill/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3008923" y="4455695"/>
              <a:ext cx="572477" cy="91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633785" y="3855245"/>
              <a:ext cx="566615" cy="8710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172200" y="914400"/>
            <a:ext cx="2819400" cy="2895600"/>
            <a:chOff x="2133600" y="990600"/>
            <a:chExt cx="4876800" cy="4876800"/>
          </a:xfrm>
        </p:grpSpPr>
        <p:pic>
          <p:nvPicPr>
            <p:cNvPr id="112644" name="Picture 4" descr="E:\SIGHISOARA 2016\t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990600"/>
              <a:ext cx="4876800" cy="4876800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792627" y="4455695"/>
              <a:ext cx="531598" cy="915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28600" y="914400"/>
            <a:ext cx="2819400" cy="2895600"/>
            <a:chOff x="228600" y="914400"/>
            <a:chExt cx="2819400" cy="289560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914400"/>
              <a:ext cx="2819400" cy="2895600"/>
              <a:chOff x="2133600" y="990600"/>
              <a:chExt cx="4876800" cy="4876800"/>
            </a:xfrm>
          </p:grpSpPr>
          <p:pic>
            <p:nvPicPr>
              <p:cNvPr id="112642" name="Picture 2" descr="E:\SIGHISOARA 2016\t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33600" y="990600"/>
                <a:ext cx="4876800" cy="4876800"/>
              </a:xfrm>
              <a:prstGeom prst="rect">
                <a:avLst/>
              </a:prstGeom>
              <a:noFill/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2819400" y="3657600"/>
                <a:ext cx="6096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4769708" y="3429000"/>
                <a:ext cx="488092" cy="12833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1476375" y="2179320"/>
              <a:ext cx="352425" cy="4524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8600" y="3886200"/>
            <a:ext cx="2819400" cy="2667000"/>
            <a:chOff x="2133600" y="990600"/>
            <a:chExt cx="4876800" cy="4876800"/>
          </a:xfrm>
        </p:grpSpPr>
        <p:pic>
          <p:nvPicPr>
            <p:cNvPr id="112645" name="Picture 5" descr="E:\SIGHISOARA 2016\t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3600" y="990600"/>
              <a:ext cx="4876800" cy="4876800"/>
            </a:xfrm>
            <a:prstGeom prst="rect">
              <a:avLst/>
            </a:prstGeom>
            <a:noFill/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2895600" y="4114800"/>
              <a:ext cx="381000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4312920"/>
              <a:ext cx="381000" cy="15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124200" y="3886200"/>
            <a:ext cx="2971800" cy="2743200"/>
            <a:chOff x="2133600" y="990600"/>
            <a:chExt cx="4876800" cy="4876800"/>
          </a:xfrm>
        </p:grpSpPr>
        <p:pic>
          <p:nvPicPr>
            <p:cNvPr id="112646" name="Picture 6" descr="E:\SIGHISOARA 2016\t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3600" y="990600"/>
              <a:ext cx="4876800" cy="4876800"/>
            </a:xfrm>
            <a:prstGeom prst="rect">
              <a:avLst/>
            </a:prstGeom>
            <a:noFill/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2895600" y="4038600"/>
              <a:ext cx="352425" cy="4524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076575" y="4267200"/>
              <a:ext cx="352425" cy="4524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72200" y="3886200"/>
            <a:ext cx="2895600" cy="2743200"/>
            <a:chOff x="2133600" y="990600"/>
            <a:chExt cx="4876800" cy="4876800"/>
          </a:xfrm>
        </p:grpSpPr>
        <p:pic>
          <p:nvPicPr>
            <p:cNvPr id="112647" name="Picture 7" descr="E:\SIGHISOARA 2016\t8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3600" y="990600"/>
              <a:ext cx="4876800" cy="4876800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2819400" y="3962400"/>
              <a:ext cx="504825" cy="4524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038600" y="3048000"/>
              <a:ext cx="504825" cy="4524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43800" y="1066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0" name="Rectangle 39"/>
          <p:cNvSpPr/>
          <p:nvPr/>
        </p:nvSpPr>
        <p:spPr>
          <a:xfrm>
            <a:off x="4648200" y="1066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1" name="Rectangle 40"/>
          <p:cNvSpPr/>
          <p:nvPr/>
        </p:nvSpPr>
        <p:spPr>
          <a:xfrm>
            <a:off x="1600200" y="1066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2" name="Rectangle 41"/>
          <p:cNvSpPr/>
          <p:nvPr/>
        </p:nvSpPr>
        <p:spPr>
          <a:xfrm>
            <a:off x="7620000" y="3962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Rectangle 42"/>
          <p:cNvSpPr/>
          <p:nvPr/>
        </p:nvSpPr>
        <p:spPr>
          <a:xfrm>
            <a:off x="4648200" y="3962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4" name="Rectangle 43"/>
          <p:cNvSpPr/>
          <p:nvPr/>
        </p:nvSpPr>
        <p:spPr>
          <a:xfrm>
            <a:off x="1600200" y="3962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 descr="Carte choroplèthe de frequencyclass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6010701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52400" y="228600"/>
            <a:ext cx="5257800" cy="776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Treatment results</a:t>
            </a:r>
            <a:endParaRPr lang="ro-RO" sz="4400" dirty="0" smtClean="0">
              <a:solidFill>
                <a:srgbClr val="FFFF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94" y="228600"/>
            <a:ext cx="3648406" cy="2737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91200" y="3505200"/>
            <a:ext cx="3429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Center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General Surgery and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Transplantation,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Fundeni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Bucharest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–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2015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329 patients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5536776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Sorin\Desktop\Poze telefon\Telefon septembrie 2015\TIRCAVU CRISTINA AUGUST 2015\20150813_151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66900"/>
            <a:ext cx="3200400" cy="2400300"/>
          </a:xfrm>
          <a:prstGeom prst="rect">
            <a:avLst/>
          </a:prstGeom>
          <a:noFill/>
        </p:spPr>
      </p:pic>
      <p:pic>
        <p:nvPicPr>
          <p:cNvPr id="112643" name="Picture 3" descr="C:\Users\Sorin\Desktop\Poze telefon\Telefon septembrie 2015\TIRCAVU CRISTINA AUGUST 2015\20150813_15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4343400"/>
            <a:ext cx="3149600" cy="2362200"/>
          </a:xfrm>
          <a:prstGeom prst="rect">
            <a:avLst/>
          </a:prstGeom>
          <a:noFill/>
        </p:spPr>
      </p:pic>
      <p:pic>
        <p:nvPicPr>
          <p:cNvPr id="112644" name="Picture 4" descr="C:\Users\Sorin\Desktop\Poze telefon\Telefon septembrie 2015\TIRCAVU CRISTINA AUGUST 2015\20150813_15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175000" cy="2381250"/>
          </a:xfrm>
          <a:prstGeom prst="rect">
            <a:avLst/>
          </a:prstGeom>
          <a:noFill/>
        </p:spPr>
      </p:pic>
      <p:pic>
        <p:nvPicPr>
          <p:cNvPr id="112645" name="Picture 5" descr="C:\Users\Sorin\Desktop\Poze telefon\Telefon septembrie 2015\TIRCAVU CRISTINA AUGUST 2015\20150813_144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759200"/>
            <a:ext cx="2209800" cy="2946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228600"/>
            <a:ext cx="119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7. 2015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0740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Non-anatomical resections segments 2 and 6, wedge resections segments 3, 4, 7 and RFA (2 CLMs segment 8)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Intraoperative ultrasonography: 15 CLMs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605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8. 2015 – 6. 2016:	 5-FU+ </a:t>
            </a:r>
            <a:r>
              <a:rPr lang="en-US" sz="2400" b="1" dirty="0" err="1" smtClean="0">
                <a:solidFill>
                  <a:srgbClr val="00FF00"/>
                </a:solidFill>
              </a:rPr>
              <a:t>Bevacizumab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360" y="5715000"/>
            <a:ext cx="6730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In present: alive, without recurrence,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at 14 months postoperatively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608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Without recurrence, Complete ablation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64866" name="Picture 2" descr="\\datacenter\databases\Sorin Alexandrescu\TIRCAVU SEP 2016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723397" cy="4133850"/>
          </a:xfrm>
          <a:prstGeom prst="rect">
            <a:avLst/>
          </a:prstGeom>
          <a:noFill/>
        </p:spPr>
      </p:pic>
      <p:pic>
        <p:nvPicPr>
          <p:cNvPr id="164867" name="Picture 3" descr="\\datacenter\databases\Sorin Alexandrescu\TIRCAVU SEP 2016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3810000" cy="3810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95600" y="990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391400" y="1524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0952"/>
            <a:ext cx="3851275" cy="1529448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78486" y="381000"/>
            <a:ext cx="341311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17E32A"/>
                </a:solidFill>
                <a:latin typeface="Arial" charset="0"/>
              </a:rPr>
              <a:t>Resectability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 rate</a:t>
            </a:r>
            <a:r>
              <a:rPr lang="en-US" sz="2000" baseline="30000" dirty="0">
                <a:solidFill>
                  <a:srgbClr val="17E32A"/>
                </a:solidFill>
                <a:latin typeface="Arial" charset="0"/>
              </a:rPr>
              <a:t>1,2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: </a:t>
            </a:r>
            <a:r>
              <a:rPr lang="en-US" sz="2000" dirty="0" smtClean="0">
                <a:solidFill>
                  <a:srgbClr val="17E32A"/>
                </a:solidFill>
                <a:latin typeface="Arial" charset="0"/>
              </a:rPr>
              <a:t>55-63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%</a:t>
            </a:r>
          </a:p>
          <a:p>
            <a:pPr algn="ctr"/>
            <a:r>
              <a:rPr lang="en-US" sz="2000" dirty="0">
                <a:solidFill>
                  <a:srgbClr val="17E32A"/>
                </a:solidFill>
                <a:latin typeface="Arial" charset="0"/>
              </a:rPr>
              <a:t>Morbidity rate</a:t>
            </a:r>
            <a:r>
              <a:rPr lang="en-US" sz="2000" baseline="30000" dirty="0">
                <a:solidFill>
                  <a:srgbClr val="17E32A"/>
                </a:solidFill>
                <a:latin typeface="Arial" charset="0"/>
              </a:rPr>
              <a:t>1,2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: 7 – 29%</a:t>
            </a:r>
          </a:p>
          <a:p>
            <a:pPr algn="ctr"/>
            <a:r>
              <a:rPr lang="en-US" sz="2000" dirty="0">
                <a:solidFill>
                  <a:srgbClr val="17E32A"/>
                </a:solidFill>
                <a:latin typeface="Arial" charset="0"/>
              </a:rPr>
              <a:t>Mortality rate</a:t>
            </a:r>
            <a:r>
              <a:rPr lang="en-US" sz="2000" baseline="30000" dirty="0">
                <a:solidFill>
                  <a:srgbClr val="17E32A"/>
                </a:solidFill>
                <a:latin typeface="Arial" charset="0"/>
              </a:rPr>
              <a:t>1,2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: 0 – 4%</a:t>
            </a:r>
          </a:p>
          <a:p>
            <a:pPr algn="ctr"/>
            <a:r>
              <a:rPr lang="en-US" sz="2000" dirty="0" smtClean="0">
                <a:solidFill>
                  <a:srgbClr val="17E32A"/>
                </a:solidFill>
                <a:latin typeface="Arial" charset="0"/>
              </a:rPr>
              <a:t>5-yr 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OS</a:t>
            </a:r>
            <a:r>
              <a:rPr lang="en-US" sz="2000" baseline="30000" dirty="0">
                <a:solidFill>
                  <a:srgbClr val="17E32A"/>
                </a:solidFill>
                <a:latin typeface="Arial" charset="0"/>
              </a:rPr>
              <a:t>1</a:t>
            </a:r>
            <a:r>
              <a:rPr lang="en-US" sz="2000" dirty="0">
                <a:solidFill>
                  <a:srgbClr val="17E32A"/>
                </a:solidFill>
                <a:latin typeface="Arial" charset="0"/>
              </a:rPr>
              <a:t> – 40%</a:t>
            </a:r>
            <a:endParaRPr lang="ro-RO" sz="2000" dirty="0">
              <a:solidFill>
                <a:srgbClr val="17E32A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276600"/>
            <a:ext cx="8496300" cy="2733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Objectives: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Atrophy</a:t>
            </a:r>
            <a:r>
              <a:rPr lang="ro-RO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tumoral liver parenchyma (future resected liver)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Compensatory hypertrophy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the non-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tumoral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liver parenchyma (future liver remnant – FLR)</a:t>
            </a:r>
            <a:endParaRPr lang="ro-RO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Avoidance of the postoperative liver failure</a:t>
            </a:r>
            <a:endParaRPr lang="ro-RO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87450" y="6235700"/>
            <a:ext cx="5665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200"/>
              <a:t>Azoulay D, Castaing D, Smail A et al. in Ann Surg; 231(4): 480 – 486, 2000</a:t>
            </a:r>
          </a:p>
          <a:p>
            <a:pPr marL="457200" indent="-457200">
              <a:buFontTx/>
              <a:buAutoNum type="arabicPeriod"/>
            </a:pPr>
            <a:r>
              <a:rPr lang="en-US" sz="1200"/>
              <a:t>Jaeck D, Bachellier P, Nakano H et al in Am J Surg; 185: 221 – 229, 2003</a:t>
            </a:r>
            <a:endParaRPr lang="ro-RO" sz="120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67333"/>
            <a:ext cx="3703638" cy="1642667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81000" y="228600"/>
            <a:ext cx="51054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Hepatectomy after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PVE/PVL</a:t>
            </a:r>
            <a:endParaRPr kumimoji="0" lang="ro-RO" sz="40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25950"/>
            <a:ext cx="3208338" cy="12888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4189412"/>
            <a:ext cx="88201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resection of the metastases from the future liver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remnant (left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hemiliver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segments 2-3)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+/– PVE/PVL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</a:t>
            </a:r>
            <a:r>
              <a:rPr lang="ro-RO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 of the tumoral liver – right hemihepatectomy/trisectonectomy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78325" y="1402140"/>
            <a:ext cx="45370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Resectability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rate</a:t>
            </a:r>
            <a:r>
              <a:rPr lang="en-US" sz="2400" baseline="300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1,2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ro-RO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o-RO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81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</a:t>
            </a:r>
          </a:p>
          <a:p>
            <a:pPr algn="ctr"/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Morbidity 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rate</a:t>
            </a:r>
            <a:r>
              <a:rPr lang="en-US" sz="2400" baseline="300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1,3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ro-RO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45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</a:t>
            </a:r>
          </a:p>
          <a:p>
            <a:pPr algn="ctr"/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Mortality 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rate</a:t>
            </a:r>
            <a:r>
              <a:rPr lang="en-US" sz="2400" baseline="300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en-US" sz="2400" baseline="300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 – </a:t>
            </a:r>
            <a:r>
              <a:rPr lang="ro-RO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15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</a:t>
            </a:r>
          </a:p>
          <a:p>
            <a:pPr algn="ctr"/>
            <a:r>
              <a:rPr lang="ro-RO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-yr 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</a:t>
            </a:r>
            <a:r>
              <a:rPr lang="en-US" sz="2400" baseline="300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1,2</a:t>
            </a:r>
            <a:r>
              <a:rPr lang="en-US" sz="2400" dirty="0" smtClean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ro-RO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35</a:t>
            </a:r>
            <a:r>
              <a:rPr lang="en-US" sz="2400" dirty="0">
                <a:solidFill>
                  <a:srgbClr val="17E3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54%</a:t>
            </a:r>
            <a:endParaRPr lang="ro-RO" sz="2400" dirty="0">
              <a:solidFill>
                <a:srgbClr val="17E3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762000"/>
            <a:ext cx="3657600" cy="1905000"/>
            <a:chOff x="1835150" y="1844675"/>
            <a:chExt cx="4452938" cy="2038350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150" y="1844675"/>
              <a:ext cx="4452938" cy="2038350"/>
            </a:xfrm>
            <a:prstGeom prst="rect">
              <a:avLst/>
            </a:prstGeom>
            <a:noFill/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8175" y="2205038"/>
              <a:ext cx="4319588" cy="333375"/>
            </a:xfrm>
            <a:prstGeom prst="rect">
              <a:avLst/>
            </a:prstGeom>
            <a:noFill/>
          </p:spPr>
        </p:pic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695968" y="6096000"/>
            <a:ext cx="59146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R, Laurent A,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Azoulay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 et al. in Ann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232 (6): 777 – 785,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</a:p>
          <a:p>
            <a:pPr marL="457200" indent="-457200">
              <a:buFontTx/>
              <a:buAutoNum type="arabicPeriod"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Popescu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David L,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Brasoveanu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et al. in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58(3): 184-9, 2006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AutoNum type="arabicPeriod"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Jaeck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Oussoultzoglou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Rosso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et al. in Ann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240: 1037 – 1051,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9924" y="3132496"/>
            <a:ext cx="5055476" cy="98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-762000" y="76200"/>
            <a:ext cx="9372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C. “Two-stage” liver resection +/- PVE/PVL</a:t>
            </a:r>
            <a:endParaRPr kumimoji="0" lang="ro-RO" sz="40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Text Box 3"/>
          <p:cNvSpPr txBox="1">
            <a:spLocks noChangeArrowheads="1"/>
          </p:cNvSpPr>
          <p:nvPr/>
        </p:nvSpPr>
        <p:spPr bwMode="auto">
          <a:xfrm>
            <a:off x="4421012" y="3258329"/>
            <a:ext cx="3568278" cy="81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fr-FR" sz="2000" b="1">
                <a:solidFill>
                  <a:prstClr val="white"/>
                </a:solidFill>
              </a:rPr>
              <a:t>Resectable : 335</a:t>
            </a:r>
            <a:endParaRPr lang="fr-FR" sz="1700" b="1">
              <a:solidFill>
                <a:prstClr val="white"/>
              </a:solidFill>
            </a:endParaRPr>
          </a:p>
          <a:p>
            <a:pPr eaLnBrk="0" hangingPunct="0">
              <a:lnSpc>
                <a:spcPct val="120000"/>
              </a:lnSpc>
            </a:pPr>
            <a:r>
              <a:rPr lang="fr-FR" sz="2000" b="1">
                <a:solidFill>
                  <a:prstClr val="white"/>
                </a:solidFill>
              </a:rPr>
              <a:t>Initially non resectable : 138</a:t>
            </a:r>
            <a:endParaRPr lang="fr-FR" sz="1700" b="1">
              <a:solidFill>
                <a:prstClr val="white"/>
              </a:solidFill>
            </a:endParaRPr>
          </a:p>
        </p:txBody>
      </p:sp>
      <p:sp>
        <p:nvSpPr>
          <p:cNvPr id="1420292" name="Line 4"/>
          <p:cNvSpPr>
            <a:spLocks noChangeShapeType="1"/>
          </p:cNvSpPr>
          <p:nvPr/>
        </p:nvSpPr>
        <p:spPr bwMode="auto">
          <a:xfrm>
            <a:off x="3811412" y="382625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293" name="Line 5"/>
          <p:cNvSpPr>
            <a:spLocks noChangeShapeType="1"/>
          </p:cNvSpPr>
          <p:nvPr/>
        </p:nvSpPr>
        <p:spPr bwMode="auto">
          <a:xfrm>
            <a:off x="3811412" y="3500025"/>
            <a:ext cx="6096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2853" y="3223807"/>
            <a:ext cx="7762522" cy="3569494"/>
            <a:chOff x="328" y="1382"/>
            <a:chExt cx="5501" cy="2998"/>
          </a:xfrm>
        </p:grpSpPr>
        <p:sp>
          <p:nvSpPr>
            <p:cNvPr id="1420295" name="Rectangle 7"/>
            <p:cNvSpPr>
              <a:spLocks noChangeArrowheads="1"/>
            </p:cNvSpPr>
            <p:nvPr/>
          </p:nvSpPr>
          <p:spPr bwMode="auto">
            <a:xfrm>
              <a:off x="3200" y="4147"/>
              <a:ext cx="4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Years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951" y="3427"/>
              <a:ext cx="4837" cy="1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937" y="3427"/>
              <a:ext cx="3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951" y="2939"/>
              <a:ext cx="4837" cy="1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937" y="2939"/>
              <a:ext cx="3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951" y="2443"/>
              <a:ext cx="4837" cy="1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937" y="2443"/>
              <a:ext cx="3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951" y="1955"/>
              <a:ext cx="4837" cy="1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937" y="1955"/>
              <a:ext cx="36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951" y="1467"/>
              <a:ext cx="4837" cy="1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938" y="3913"/>
              <a:ext cx="4837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 flipV="1">
              <a:off x="1436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 flipV="1">
              <a:off x="1906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 flipV="1">
              <a:off x="2385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 flipV="1">
              <a:off x="2855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 flipV="1">
              <a:off x="3334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 flipV="1">
              <a:off x="3804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 flipV="1">
              <a:off x="4283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 flipV="1">
              <a:off x="4753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 flipV="1">
              <a:off x="5232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 flipV="1">
              <a:off x="5702" y="1387"/>
              <a:ext cx="1" cy="2528"/>
            </a:xfrm>
            <a:prstGeom prst="line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938" y="1387"/>
              <a:ext cx="4837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 flipV="1">
              <a:off x="5792" y="1387"/>
              <a:ext cx="1" cy="2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 flipV="1">
              <a:off x="937" y="1387"/>
              <a:ext cx="1" cy="2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19" name="Rectangle 31"/>
            <p:cNvSpPr>
              <a:spLocks noChangeArrowheads="1"/>
            </p:cNvSpPr>
            <p:nvPr/>
          </p:nvSpPr>
          <p:spPr bwMode="auto">
            <a:xfrm>
              <a:off x="689" y="334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20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0" name="Rectangle 32"/>
            <p:cNvSpPr>
              <a:spLocks noChangeArrowheads="1"/>
            </p:cNvSpPr>
            <p:nvPr/>
          </p:nvSpPr>
          <p:spPr bwMode="auto">
            <a:xfrm>
              <a:off x="689" y="2854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40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1" name="Rectangle 33"/>
            <p:cNvSpPr>
              <a:spLocks noChangeArrowheads="1"/>
            </p:cNvSpPr>
            <p:nvPr/>
          </p:nvSpPr>
          <p:spPr bwMode="auto">
            <a:xfrm>
              <a:off x="689" y="2358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60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2" name="Rectangle 34"/>
            <p:cNvSpPr>
              <a:spLocks noChangeArrowheads="1"/>
            </p:cNvSpPr>
            <p:nvPr/>
          </p:nvSpPr>
          <p:spPr bwMode="auto">
            <a:xfrm>
              <a:off x="689" y="187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80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3" name="Rectangle 35"/>
            <p:cNvSpPr>
              <a:spLocks noChangeArrowheads="1"/>
            </p:cNvSpPr>
            <p:nvPr/>
          </p:nvSpPr>
          <p:spPr bwMode="auto">
            <a:xfrm>
              <a:off x="599" y="1382"/>
              <a:ext cx="2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100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4" name="Rectangle 36"/>
            <p:cNvSpPr>
              <a:spLocks noChangeArrowheads="1"/>
            </p:cNvSpPr>
            <p:nvPr/>
          </p:nvSpPr>
          <p:spPr bwMode="auto">
            <a:xfrm>
              <a:off x="907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5" name="Rectangle 37"/>
            <p:cNvSpPr>
              <a:spLocks noChangeArrowheads="1"/>
            </p:cNvSpPr>
            <p:nvPr/>
          </p:nvSpPr>
          <p:spPr bwMode="auto">
            <a:xfrm>
              <a:off x="1413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1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6" name="Rectangle 38"/>
            <p:cNvSpPr>
              <a:spLocks noChangeArrowheads="1"/>
            </p:cNvSpPr>
            <p:nvPr/>
          </p:nvSpPr>
          <p:spPr bwMode="auto">
            <a:xfrm>
              <a:off x="1882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2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7" name="Rectangle 39"/>
            <p:cNvSpPr>
              <a:spLocks noChangeArrowheads="1"/>
            </p:cNvSpPr>
            <p:nvPr/>
          </p:nvSpPr>
          <p:spPr bwMode="auto">
            <a:xfrm>
              <a:off x="2362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3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8" name="Rectangle 40"/>
            <p:cNvSpPr>
              <a:spLocks noChangeArrowheads="1"/>
            </p:cNvSpPr>
            <p:nvPr/>
          </p:nvSpPr>
          <p:spPr bwMode="auto">
            <a:xfrm>
              <a:off x="2831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4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29" name="Rectangle 41"/>
            <p:cNvSpPr>
              <a:spLocks noChangeArrowheads="1"/>
            </p:cNvSpPr>
            <p:nvPr/>
          </p:nvSpPr>
          <p:spPr bwMode="auto">
            <a:xfrm>
              <a:off x="3310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5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0" name="Rectangle 42"/>
            <p:cNvSpPr>
              <a:spLocks noChangeArrowheads="1"/>
            </p:cNvSpPr>
            <p:nvPr/>
          </p:nvSpPr>
          <p:spPr bwMode="auto">
            <a:xfrm>
              <a:off x="3780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6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1" name="Rectangle 43"/>
            <p:cNvSpPr>
              <a:spLocks noChangeArrowheads="1"/>
            </p:cNvSpPr>
            <p:nvPr/>
          </p:nvSpPr>
          <p:spPr bwMode="auto">
            <a:xfrm>
              <a:off x="4259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7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2" name="Rectangle 44"/>
            <p:cNvSpPr>
              <a:spLocks noChangeArrowheads="1"/>
            </p:cNvSpPr>
            <p:nvPr/>
          </p:nvSpPr>
          <p:spPr bwMode="auto">
            <a:xfrm>
              <a:off x="4720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8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3" name="Rectangle 45"/>
            <p:cNvSpPr>
              <a:spLocks noChangeArrowheads="1"/>
            </p:cNvSpPr>
            <p:nvPr/>
          </p:nvSpPr>
          <p:spPr bwMode="auto">
            <a:xfrm>
              <a:off x="5181" y="3995"/>
              <a:ext cx="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9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4" name="Rectangle 46"/>
            <p:cNvSpPr>
              <a:spLocks noChangeArrowheads="1"/>
            </p:cNvSpPr>
            <p:nvPr/>
          </p:nvSpPr>
          <p:spPr bwMode="auto">
            <a:xfrm>
              <a:off x="5647" y="399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10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  <p:sp>
          <p:nvSpPr>
            <p:cNvPr id="1420335" name="Rectangle 47"/>
            <p:cNvSpPr>
              <a:spLocks noChangeArrowheads="1"/>
            </p:cNvSpPr>
            <p:nvPr/>
          </p:nvSpPr>
          <p:spPr bwMode="auto">
            <a:xfrm rot="16200000">
              <a:off x="-129" y="2468"/>
              <a:ext cx="1109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b="1">
                  <a:solidFill>
                    <a:prstClr val="white"/>
                  </a:solidFill>
                </a:rPr>
                <a:t>Survival (%)</a:t>
              </a:r>
              <a:endParaRPr lang="fr-FR" sz="2000">
                <a:solidFill>
                  <a:prstClr val="white"/>
                </a:solidFill>
                <a:latin typeface="Times" charset="0"/>
              </a:endParaRPr>
            </a:p>
          </p:txBody>
        </p:sp>
      </p:grpSp>
      <p:sp>
        <p:nvSpPr>
          <p:cNvPr id="1420336" name="Text Box 48"/>
          <p:cNvSpPr txBox="1">
            <a:spLocks noChangeArrowheads="1"/>
          </p:cNvSpPr>
          <p:nvPr/>
        </p:nvSpPr>
        <p:spPr bwMode="auto">
          <a:xfrm>
            <a:off x="1776598" y="3178558"/>
            <a:ext cx="755009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srgbClr val="FFC000"/>
                </a:solidFill>
              </a:rPr>
              <a:t>91%</a:t>
            </a:r>
          </a:p>
        </p:txBody>
      </p:sp>
      <p:sp>
        <p:nvSpPr>
          <p:cNvPr id="1420337" name="Text Box 49"/>
          <p:cNvSpPr txBox="1">
            <a:spLocks noChangeArrowheads="1"/>
          </p:cNvSpPr>
          <p:nvPr/>
        </p:nvSpPr>
        <p:spPr bwMode="auto">
          <a:xfrm>
            <a:off x="4485932" y="4397757"/>
            <a:ext cx="755009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 dirty="0">
                <a:solidFill>
                  <a:srgbClr val="FFC000"/>
                </a:solidFill>
              </a:rPr>
              <a:t>48%</a:t>
            </a:r>
          </a:p>
        </p:txBody>
      </p:sp>
      <p:sp>
        <p:nvSpPr>
          <p:cNvPr id="1420338" name="Text Box 50"/>
          <p:cNvSpPr txBox="1">
            <a:spLocks noChangeArrowheads="1"/>
          </p:cNvSpPr>
          <p:nvPr/>
        </p:nvSpPr>
        <p:spPr bwMode="auto">
          <a:xfrm>
            <a:off x="7759709" y="4854958"/>
            <a:ext cx="755009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srgbClr val="FFC000"/>
                </a:solidFill>
              </a:rPr>
              <a:t>30%</a:t>
            </a:r>
          </a:p>
        </p:txBody>
      </p:sp>
      <p:sp>
        <p:nvSpPr>
          <p:cNvPr id="1420339" name="Text Box 51"/>
          <p:cNvSpPr txBox="1">
            <a:spLocks noChangeArrowheads="1"/>
          </p:cNvSpPr>
          <p:nvPr/>
        </p:nvSpPr>
        <p:spPr bwMode="auto">
          <a:xfrm>
            <a:off x="3115742" y="3883408"/>
            <a:ext cx="755009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srgbClr val="FFC000"/>
                </a:solidFill>
              </a:rPr>
              <a:t>66%</a:t>
            </a:r>
          </a:p>
        </p:txBody>
      </p:sp>
      <p:sp>
        <p:nvSpPr>
          <p:cNvPr id="1420340" name="Text Box 52"/>
          <p:cNvSpPr txBox="1">
            <a:spLocks noChangeArrowheads="1"/>
          </p:cNvSpPr>
          <p:nvPr/>
        </p:nvSpPr>
        <p:spPr bwMode="auto">
          <a:xfrm>
            <a:off x="4470408" y="5303823"/>
            <a:ext cx="743787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prstClr val="white"/>
                </a:solidFill>
              </a:rPr>
              <a:t>33%</a:t>
            </a:r>
          </a:p>
        </p:txBody>
      </p:sp>
      <p:sp>
        <p:nvSpPr>
          <p:cNvPr id="1420341" name="Text Box 53"/>
          <p:cNvSpPr txBox="1">
            <a:spLocks noChangeArrowheads="1"/>
          </p:cNvSpPr>
          <p:nvPr/>
        </p:nvSpPr>
        <p:spPr bwMode="auto">
          <a:xfrm>
            <a:off x="7759709" y="5506229"/>
            <a:ext cx="743787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prstClr val="white"/>
                </a:solidFill>
              </a:rPr>
              <a:t>23%</a:t>
            </a:r>
          </a:p>
        </p:txBody>
      </p:sp>
      <p:sp>
        <p:nvSpPr>
          <p:cNvPr id="1420342" name="Text Box 54"/>
          <p:cNvSpPr txBox="1">
            <a:spLocks noChangeArrowheads="1"/>
          </p:cNvSpPr>
          <p:nvPr/>
        </p:nvSpPr>
        <p:spPr bwMode="auto">
          <a:xfrm>
            <a:off x="3131264" y="4812095"/>
            <a:ext cx="743787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300" b="1">
                <a:solidFill>
                  <a:prstClr val="white"/>
                </a:solidFill>
              </a:rPr>
              <a:t>52%</a:t>
            </a:r>
          </a:p>
        </p:txBody>
      </p:sp>
      <p:sp>
        <p:nvSpPr>
          <p:cNvPr id="1420343" name="Text Box 55"/>
          <p:cNvSpPr txBox="1">
            <a:spLocks noChangeArrowheads="1"/>
          </p:cNvSpPr>
          <p:nvPr/>
        </p:nvSpPr>
        <p:spPr bwMode="auto">
          <a:xfrm>
            <a:off x="5621868" y="4092967"/>
            <a:ext cx="1043549" cy="3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2000" b="1">
                <a:solidFill>
                  <a:prstClr val="white"/>
                </a:solidFill>
              </a:rPr>
              <a:t>P= 0.01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354675" y="3350006"/>
            <a:ext cx="6714067" cy="2228850"/>
            <a:chOff x="609" y="858"/>
            <a:chExt cx="4758" cy="1872"/>
          </a:xfrm>
        </p:grpSpPr>
        <p:sp>
          <p:nvSpPr>
            <p:cNvPr id="1420345" name="Freeform 57"/>
            <p:cNvSpPr>
              <a:spLocks/>
            </p:cNvSpPr>
            <p:nvPr/>
          </p:nvSpPr>
          <p:spPr bwMode="auto">
            <a:xfrm>
              <a:off x="609" y="858"/>
              <a:ext cx="4758" cy="1854"/>
            </a:xfrm>
            <a:custGeom>
              <a:avLst/>
              <a:gdLst>
                <a:gd name="T0" fmla="*/ 18 w 793"/>
                <a:gd name="T1" fmla="*/ 3 h 309"/>
                <a:gd name="T2" fmla="*/ 42 w 793"/>
                <a:gd name="T3" fmla="*/ 9 h 309"/>
                <a:gd name="T4" fmla="*/ 47 w 793"/>
                <a:gd name="T5" fmla="*/ 14 h 309"/>
                <a:gd name="T6" fmla="*/ 61 w 793"/>
                <a:gd name="T7" fmla="*/ 20 h 309"/>
                <a:gd name="T8" fmla="*/ 70 w 793"/>
                <a:gd name="T9" fmla="*/ 26 h 309"/>
                <a:gd name="T10" fmla="*/ 73 w 793"/>
                <a:gd name="T11" fmla="*/ 32 h 309"/>
                <a:gd name="T12" fmla="*/ 86 w 793"/>
                <a:gd name="T13" fmla="*/ 38 h 309"/>
                <a:gd name="T14" fmla="*/ 89 w 793"/>
                <a:gd name="T15" fmla="*/ 44 h 309"/>
                <a:gd name="T16" fmla="*/ 96 w 793"/>
                <a:gd name="T17" fmla="*/ 49 h 309"/>
                <a:gd name="T18" fmla="*/ 102 w 793"/>
                <a:gd name="T19" fmla="*/ 55 h 309"/>
                <a:gd name="T20" fmla="*/ 105 w 793"/>
                <a:gd name="T21" fmla="*/ 61 h 309"/>
                <a:gd name="T22" fmla="*/ 110 w 793"/>
                <a:gd name="T23" fmla="*/ 67 h 309"/>
                <a:gd name="T24" fmla="*/ 119 w 793"/>
                <a:gd name="T25" fmla="*/ 73 h 309"/>
                <a:gd name="T26" fmla="*/ 120 w 793"/>
                <a:gd name="T27" fmla="*/ 79 h 309"/>
                <a:gd name="T28" fmla="*/ 121 w 793"/>
                <a:gd name="T29" fmla="*/ 84 h 309"/>
                <a:gd name="T30" fmla="*/ 123 w 793"/>
                <a:gd name="T31" fmla="*/ 90 h 309"/>
                <a:gd name="T32" fmla="*/ 128 w 793"/>
                <a:gd name="T33" fmla="*/ 96 h 309"/>
                <a:gd name="T34" fmla="*/ 130 w 793"/>
                <a:gd name="T35" fmla="*/ 102 h 309"/>
                <a:gd name="T36" fmla="*/ 131 w 793"/>
                <a:gd name="T37" fmla="*/ 108 h 309"/>
                <a:gd name="T38" fmla="*/ 139 w 793"/>
                <a:gd name="T39" fmla="*/ 113 h 309"/>
                <a:gd name="T40" fmla="*/ 142 w 793"/>
                <a:gd name="T41" fmla="*/ 119 h 309"/>
                <a:gd name="T42" fmla="*/ 154 w 793"/>
                <a:gd name="T43" fmla="*/ 125 h 309"/>
                <a:gd name="T44" fmla="*/ 163 w 793"/>
                <a:gd name="T45" fmla="*/ 131 h 309"/>
                <a:gd name="T46" fmla="*/ 173 w 793"/>
                <a:gd name="T47" fmla="*/ 137 h 309"/>
                <a:gd name="T48" fmla="*/ 193 w 793"/>
                <a:gd name="T49" fmla="*/ 143 h 309"/>
                <a:gd name="T50" fmla="*/ 195 w 793"/>
                <a:gd name="T51" fmla="*/ 149 h 309"/>
                <a:gd name="T52" fmla="*/ 198 w 793"/>
                <a:gd name="T53" fmla="*/ 161 h 309"/>
                <a:gd name="T54" fmla="*/ 204 w 793"/>
                <a:gd name="T55" fmla="*/ 161 h 309"/>
                <a:gd name="T56" fmla="*/ 214 w 793"/>
                <a:gd name="T57" fmla="*/ 166 h 309"/>
                <a:gd name="T58" fmla="*/ 218 w 793"/>
                <a:gd name="T59" fmla="*/ 172 h 309"/>
                <a:gd name="T60" fmla="*/ 227 w 793"/>
                <a:gd name="T61" fmla="*/ 178 h 309"/>
                <a:gd name="T62" fmla="*/ 230 w 793"/>
                <a:gd name="T63" fmla="*/ 184 h 309"/>
                <a:gd name="T64" fmla="*/ 235 w 793"/>
                <a:gd name="T65" fmla="*/ 190 h 309"/>
                <a:gd name="T66" fmla="*/ 254 w 793"/>
                <a:gd name="T67" fmla="*/ 196 h 309"/>
                <a:gd name="T68" fmla="*/ 255 w 793"/>
                <a:gd name="T69" fmla="*/ 205 h 309"/>
                <a:gd name="T70" fmla="*/ 259 w 793"/>
                <a:gd name="T71" fmla="*/ 208 h 309"/>
                <a:gd name="T72" fmla="*/ 273 w 793"/>
                <a:gd name="T73" fmla="*/ 214 h 309"/>
                <a:gd name="T74" fmla="*/ 277 w 793"/>
                <a:gd name="T75" fmla="*/ 220 h 309"/>
                <a:gd name="T76" fmla="*/ 295 w 793"/>
                <a:gd name="T77" fmla="*/ 227 h 309"/>
                <a:gd name="T78" fmla="*/ 301 w 793"/>
                <a:gd name="T79" fmla="*/ 233 h 309"/>
                <a:gd name="T80" fmla="*/ 314 w 793"/>
                <a:gd name="T81" fmla="*/ 240 h 309"/>
                <a:gd name="T82" fmla="*/ 321 w 793"/>
                <a:gd name="T83" fmla="*/ 246 h 309"/>
                <a:gd name="T84" fmla="*/ 351 w 793"/>
                <a:gd name="T85" fmla="*/ 253 h 309"/>
                <a:gd name="T86" fmla="*/ 365 w 793"/>
                <a:gd name="T87" fmla="*/ 260 h 309"/>
                <a:gd name="T88" fmla="*/ 393 w 793"/>
                <a:gd name="T89" fmla="*/ 267 h 309"/>
                <a:gd name="T90" fmla="*/ 424 w 793"/>
                <a:gd name="T91" fmla="*/ 274 h 309"/>
                <a:gd name="T92" fmla="*/ 444 w 793"/>
                <a:gd name="T93" fmla="*/ 281 h 309"/>
                <a:gd name="T94" fmla="*/ 515 w 793"/>
                <a:gd name="T95" fmla="*/ 289 h 309"/>
                <a:gd name="T96" fmla="*/ 572 w 793"/>
                <a:gd name="T97" fmla="*/ 298 h 309"/>
                <a:gd name="T98" fmla="*/ 793 w 793"/>
                <a:gd name="T9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309">
                  <a:moveTo>
                    <a:pt x="0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18" y="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50" y="20"/>
                  </a:lnTo>
                  <a:lnTo>
                    <a:pt x="61" y="20"/>
                  </a:lnTo>
                  <a:lnTo>
                    <a:pt x="61" y="23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70" y="26"/>
                  </a:lnTo>
                  <a:lnTo>
                    <a:pt x="70" y="29"/>
                  </a:lnTo>
                  <a:lnTo>
                    <a:pt x="71" y="29"/>
                  </a:lnTo>
                  <a:lnTo>
                    <a:pt x="71" y="32"/>
                  </a:lnTo>
                  <a:lnTo>
                    <a:pt x="73" y="32"/>
                  </a:lnTo>
                  <a:lnTo>
                    <a:pt x="73" y="35"/>
                  </a:lnTo>
                  <a:lnTo>
                    <a:pt x="77" y="35"/>
                  </a:lnTo>
                  <a:lnTo>
                    <a:pt x="77" y="38"/>
                  </a:lnTo>
                  <a:lnTo>
                    <a:pt x="86" y="38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9" y="44"/>
                  </a:lnTo>
                  <a:lnTo>
                    <a:pt x="89" y="46"/>
                  </a:lnTo>
                  <a:lnTo>
                    <a:pt x="92" y="46"/>
                  </a:lnTo>
                  <a:lnTo>
                    <a:pt x="92" y="49"/>
                  </a:lnTo>
                  <a:lnTo>
                    <a:pt x="96" y="49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8"/>
                  </a:lnTo>
                  <a:lnTo>
                    <a:pt x="103" y="58"/>
                  </a:lnTo>
                  <a:lnTo>
                    <a:pt x="103" y="61"/>
                  </a:lnTo>
                  <a:lnTo>
                    <a:pt x="105" y="61"/>
                  </a:lnTo>
                  <a:lnTo>
                    <a:pt x="105" y="64"/>
                  </a:lnTo>
                  <a:lnTo>
                    <a:pt x="108" y="64"/>
                  </a:lnTo>
                  <a:lnTo>
                    <a:pt x="108" y="67"/>
                  </a:lnTo>
                  <a:lnTo>
                    <a:pt x="110" y="67"/>
                  </a:lnTo>
                  <a:lnTo>
                    <a:pt x="110" y="70"/>
                  </a:lnTo>
                  <a:lnTo>
                    <a:pt x="115" y="70"/>
                  </a:lnTo>
                  <a:lnTo>
                    <a:pt x="115" y="73"/>
                  </a:lnTo>
                  <a:lnTo>
                    <a:pt x="119" y="73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20" y="79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1" y="87"/>
                  </a:lnTo>
                  <a:lnTo>
                    <a:pt x="122" y="87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7" y="93"/>
                  </a:lnTo>
                  <a:lnTo>
                    <a:pt x="127" y="96"/>
                  </a:lnTo>
                  <a:lnTo>
                    <a:pt x="128" y="96"/>
                  </a:lnTo>
                  <a:lnTo>
                    <a:pt x="128" y="99"/>
                  </a:lnTo>
                  <a:lnTo>
                    <a:pt x="128" y="99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1" y="108"/>
                  </a:lnTo>
                  <a:lnTo>
                    <a:pt x="131" y="111"/>
                  </a:lnTo>
                  <a:lnTo>
                    <a:pt x="132" y="111"/>
                  </a:lnTo>
                  <a:lnTo>
                    <a:pt x="132" y="113"/>
                  </a:lnTo>
                  <a:lnTo>
                    <a:pt x="139" y="113"/>
                  </a:lnTo>
                  <a:lnTo>
                    <a:pt x="139" y="116"/>
                  </a:lnTo>
                  <a:lnTo>
                    <a:pt x="142" y="116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22"/>
                  </a:lnTo>
                  <a:lnTo>
                    <a:pt x="145" y="122"/>
                  </a:lnTo>
                  <a:lnTo>
                    <a:pt x="145" y="125"/>
                  </a:lnTo>
                  <a:lnTo>
                    <a:pt x="154" y="125"/>
                  </a:lnTo>
                  <a:lnTo>
                    <a:pt x="154" y="128"/>
                  </a:lnTo>
                  <a:lnTo>
                    <a:pt x="162" y="128"/>
                  </a:lnTo>
                  <a:lnTo>
                    <a:pt x="162" y="131"/>
                  </a:lnTo>
                  <a:lnTo>
                    <a:pt x="163" y="131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7"/>
                  </a:lnTo>
                  <a:lnTo>
                    <a:pt x="173" y="137"/>
                  </a:lnTo>
                  <a:lnTo>
                    <a:pt x="173" y="140"/>
                  </a:lnTo>
                  <a:lnTo>
                    <a:pt x="181" y="140"/>
                  </a:lnTo>
                  <a:lnTo>
                    <a:pt x="181" y="143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5" y="149"/>
                  </a:lnTo>
                  <a:lnTo>
                    <a:pt x="195" y="152"/>
                  </a:lnTo>
                  <a:lnTo>
                    <a:pt x="198" y="152"/>
                  </a:lnTo>
                  <a:lnTo>
                    <a:pt x="198" y="161"/>
                  </a:lnTo>
                  <a:lnTo>
                    <a:pt x="198" y="161"/>
                  </a:lnTo>
                  <a:lnTo>
                    <a:pt x="198" y="161"/>
                  </a:lnTo>
                  <a:lnTo>
                    <a:pt x="198" y="161"/>
                  </a:lnTo>
                  <a:lnTo>
                    <a:pt x="198" y="161"/>
                  </a:lnTo>
                  <a:lnTo>
                    <a:pt x="204" y="161"/>
                  </a:lnTo>
                  <a:lnTo>
                    <a:pt x="204" y="164"/>
                  </a:lnTo>
                  <a:lnTo>
                    <a:pt x="210" y="164"/>
                  </a:lnTo>
                  <a:lnTo>
                    <a:pt x="210" y="166"/>
                  </a:lnTo>
                  <a:lnTo>
                    <a:pt x="214" y="166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8" y="172"/>
                  </a:lnTo>
                  <a:lnTo>
                    <a:pt x="218" y="175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8" y="184"/>
                  </a:lnTo>
                  <a:lnTo>
                    <a:pt x="230" y="184"/>
                  </a:lnTo>
                  <a:lnTo>
                    <a:pt x="230" y="187"/>
                  </a:lnTo>
                  <a:lnTo>
                    <a:pt x="234" y="187"/>
                  </a:lnTo>
                  <a:lnTo>
                    <a:pt x="234" y="190"/>
                  </a:lnTo>
                  <a:lnTo>
                    <a:pt x="235" y="190"/>
                  </a:lnTo>
                  <a:lnTo>
                    <a:pt x="235" y="193"/>
                  </a:lnTo>
                  <a:lnTo>
                    <a:pt x="251" y="193"/>
                  </a:lnTo>
                  <a:lnTo>
                    <a:pt x="251" y="196"/>
                  </a:lnTo>
                  <a:lnTo>
                    <a:pt x="254" y="196"/>
                  </a:lnTo>
                  <a:lnTo>
                    <a:pt x="254" y="199"/>
                  </a:lnTo>
                  <a:lnTo>
                    <a:pt x="255" y="199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208"/>
                  </a:lnTo>
                  <a:lnTo>
                    <a:pt x="259" y="208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4"/>
                  </a:lnTo>
                  <a:lnTo>
                    <a:pt x="273" y="214"/>
                  </a:lnTo>
                  <a:lnTo>
                    <a:pt x="273" y="220"/>
                  </a:lnTo>
                  <a:lnTo>
                    <a:pt x="273" y="220"/>
                  </a:lnTo>
                  <a:lnTo>
                    <a:pt x="273" y="220"/>
                  </a:lnTo>
                  <a:lnTo>
                    <a:pt x="277" y="220"/>
                  </a:lnTo>
                  <a:lnTo>
                    <a:pt x="277" y="224"/>
                  </a:lnTo>
                  <a:lnTo>
                    <a:pt x="293" y="224"/>
                  </a:lnTo>
                  <a:lnTo>
                    <a:pt x="293" y="227"/>
                  </a:lnTo>
                  <a:lnTo>
                    <a:pt x="295" y="227"/>
                  </a:lnTo>
                  <a:lnTo>
                    <a:pt x="295" y="230"/>
                  </a:lnTo>
                  <a:lnTo>
                    <a:pt x="299" y="230"/>
                  </a:lnTo>
                  <a:lnTo>
                    <a:pt x="299" y="233"/>
                  </a:lnTo>
                  <a:lnTo>
                    <a:pt x="301" y="233"/>
                  </a:lnTo>
                  <a:lnTo>
                    <a:pt x="301" y="236"/>
                  </a:lnTo>
                  <a:lnTo>
                    <a:pt x="308" y="236"/>
                  </a:lnTo>
                  <a:lnTo>
                    <a:pt x="308" y="240"/>
                  </a:lnTo>
                  <a:lnTo>
                    <a:pt x="314" y="240"/>
                  </a:lnTo>
                  <a:lnTo>
                    <a:pt x="314" y="243"/>
                  </a:lnTo>
                  <a:lnTo>
                    <a:pt x="318" y="243"/>
                  </a:lnTo>
                  <a:lnTo>
                    <a:pt x="318" y="246"/>
                  </a:lnTo>
                  <a:lnTo>
                    <a:pt x="321" y="246"/>
                  </a:lnTo>
                  <a:lnTo>
                    <a:pt x="321" y="249"/>
                  </a:lnTo>
                  <a:lnTo>
                    <a:pt x="345" y="249"/>
                  </a:lnTo>
                  <a:lnTo>
                    <a:pt x="345" y="253"/>
                  </a:lnTo>
                  <a:lnTo>
                    <a:pt x="351" y="253"/>
                  </a:lnTo>
                  <a:lnTo>
                    <a:pt x="351" y="256"/>
                  </a:lnTo>
                  <a:lnTo>
                    <a:pt x="357" y="256"/>
                  </a:lnTo>
                  <a:lnTo>
                    <a:pt x="357" y="260"/>
                  </a:lnTo>
                  <a:lnTo>
                    <a:pt x="365" y="260"/>
                  </a:lnTo>
                  <a:lnTo>
                    <a:pt x="365" y="263"/>
                  </a:lnTo>
                  <a:lnTo>
                    <a:pt x="367" y="263"/>
                  </a:lnTo>
                  <a:lnTo>
                    <a:pt x="367" y="267"/>
                  </a:lnTo>
                  <a:lnTo>
                    <a:pt x="393" y="267"/>
                  </a:lnTo>
                  <a:lnTo>
                    <a:pt x="393" y="270"/>
                  </a:lnTo>
                  <a:lnTo>
                    <a:pt x="404" y="270"/>
                  </a:lnTo>
                  <a:lnTo>
                    <a:pt x="404" y="274"/>
                  </a:lnTo>
                  <a:lnTo>
                    <a:pt x="424" y="274"/>
                  </a:lnTo>
                  <a:lnTo>
                    <a:pt x="424" y="277"/>
                  </a:lnTo>
                  <a:lnTo>
                    <a:pt x="431" y="277"/>
                  </a:lnTo>
                  <a:lnTo>
                    <a:pt x="431" y="281"/>
                  </a:lnTo>
                  <a:lnTo>
                    <a:pt x="444" y="281"/>
                  </a:lnTo>
                  <a:lnTo>
                    <a:pt x="444" y="285"/>
                  </a:lnTo>
                  <a:lnTo>
                    <a:pt x="485" y="285"/>
                  </a:lnTo>
                  <a:lnTo>
                    <a:pt x="485" y="289"/>
                  </a:lnTo>
                  <a:lnTo>
                    <a:pt x="515" y="289"/>
                  </a:lnTo>
                  <a:lnTo>
                    <a:pt x="515" y="293"/>
                  </a:lnTo>
                  <a:lnTo>
                    <a:pt x="571" y="293"/>
                  </a:lnTo>
                  <a:lnTo>
                    <a:pt x="571" y="298"/>
                  </a:lnTo>
                  <a:lnTo>
                    <a:pt x="572" y="298"/>
                  </a:lnTo>
                  <a:lnTo>
                    <a:pt x="572" y="302"/>
                  </a:lnTo>
                  <a:lnTo>
                    <a:pt x="781" y="302"/>
                  </a:lnTo>
                  <a:lnTo>
                    <a:pt x="781" y="309"/>
                  </a:lnTo>
                  <a:lnTo>
                    <a:pt x="793" y="309"/>
                  </a:lnTo>
                </a:path>
              </a:pathLst>
            </a:custGeom>
            <a:noFill/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46" name="Rectangle 58"/>
            <p:cNvSpPr>
              <a:spLocks noChangeArrowheads="1"/>
            </p:cNvSpPr>
            <p:nvPr/>
          </p:nvSpPr>
          <p:spPr bwMode="auto">
            <a:xfrm>
              <a:off x="657" y="876"/>
              <a:ext cx="12" cy="1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47" name="Rectangle 59"/>
            <p:cNvSpPr>
              <a:spLocks noChangeArrowheads="1"/>
            </p:cNvSpPr>
            <p:nvPr/>
          </p:nvSpPr>
          <p:spPr bwMode="auto">
            <a:xfrm>
              <a:off x="717" y="912"/>
              <a:ext cx="12" cy="1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48" name="Rectangle 60"/>
            <p:cNvSpPr>
              <a:spLocks noChangeArrowheads="1"/>
            </p:cNvSpPr>
            <p:nvPr/>
          </p:nvSpPr>
          <p:spPr bwMode="auto">
            <a:xfrm>
              <a:off x="717" y="912"/>
              <a:ext cx="12" cy="12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49" name="Rectangle 61"/>
            <p:cNvSpPr>
              <a:spLocks noChangeArrowheads="1"/>
            </p:cNvSpPr>
            <p:nvPr/>
          </p:nvSpPr>
          <p:spPr bwMode="auto">
            <a:xfrm>
              <a:off x="861" y="930"/>
              <a:ext cx="12" cy="12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0" name="Rectangle 62"/>
            <p:cNvSpPr>
              <a:spLocks noChangeArrowheads="1"/>
            </p:cNvSpPr>
            <p:nvPr/>
          </p:nvSpPr>
          <p:spPr bwMode="auto">
            <a:xfrm>
              <a:off x="867" y="948"/>
              <a:ext cx="12" cy="12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1" name="Rectangle 63"/>
            <p:cNvSpPr>
              <a:spLocks noChangeArrowheads="1"/>
            </p:cNvSpPr>
            <p:nvPr/>
          </p:nvSpPr>
          <p:spPr bwMode="auto">
            <a:xfrm>
              <a:off x="891" y="966"/>
              <a:ext cx="12" cy="12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2" name="Rectangle 64"/>
            <p:cNvSpPr>
              <a:spLocks noChangeArrowheads="1"/>
            </p:cNvSpPr>
            <p:nvPr/>
          </p:nvSpPr>
          <p:spPr bwMode="auto">
            <a:xfrm>
              <a:off x="915" y="984"/>
              <a:ext cx="12" cy="12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3" name="Rectangle 65"/>
            <p:cNvSpPr>
              <a:spLocks noChangeArrowheads="1"/>
            </p:cNvSpPr>
            <p:nvPr/>
          </p:nvSpPr>
          <p:spPr bwMode="auto">
            <a:xfrm>
              <a:off x="975" y="1002"/>
              <a:ext cx="12" cy="12"/>
            </a:xfrm>
            <a:prstGeom prst="rect">
              <a:avLst/>
            </a:prstGeom>
            <a:blipFill dpi="0" rotWithShape="0">
              <a:blip r:embed="rId1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4" name="Rectangle 66"/>
            <p:cNvSpPr>
              <a:spLocks noChangeArrowheads="1"/>
            </p:cNvSpPr>
            <p:nvPr/>
          </p:nvSpPr>
          <p:spPr bwMode="auto">
            <a:xfrm>
              <a:off x="981" y="1020"/>
              <a:ext cx="12" cy="12"/>
            </a:xfrm>
            <a:prstGeom prst="rect">
              <a:avLst/>
            </a:prstGeom>
            <a:blipFill dpi="0" rotWithShape="0">
              <a:blip r:embed="rId1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5" name="Rectangle 67"/>
            <p:cNvSpPr>
              <a:spLocks noChangeArrowheads="1"/>
            </p:cNvSpPr>
            <p:nvPr/>
          </p:nvSpPr>
          <p:spPr bwMode="auto">
            <a:xfrm>
              <a:off x="1035" y="1032"/>
              <a:ext cx="12" cy="12"/>
            </a:xfrm>
            <a:prstGeom prst="rect">
              <a:avLst/>
            </a:prstGeom>
            <a:blipFill dpi="0" rotWithShape="0">
              <a:blip r:embed="rId1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6" name="Rectangle 68"/>
            <p:cNvSpPr>
              <a:spLocks noChangeArrowheads="1"/>
            </p:cNvSpPr>
            <p:nvPr/>
          </p:nvSpPr>
          <p:spPr bwMode="auto">
            <a:xfrm>
              <a:off x="1041" y="1050"/>
              <a:ext cx="12" cy="12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7" name="Rectangle 69"/>
            <p:cNvSpPr>
              <a:spLocks noChangeArrowheads="1"/>
            </p:cNvSpPr>
            <p:nvPr/>
          </p:nvSpPr>
          <p:spPr bwMode="auto">
            <a:xfrm>
              <a:off x="1047" y="1068"/>
              <a:ext cx="12" cy="12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8" name="Rectangle 70"/>
            <p:cNvSpPr>
              <a:spLocks noChangeArrowheads="1"/>
            </p:cNvSpPr>
            <p:nvPr/>
          </p:nvSpPr>
          <p:spPr bwMode="auto">
            <a:xfrm>
              <a:off x="1071" y="1086"/>
              <a:ext cx="12" cy="12"/>
            </a:xfrm>
            <a:prstGeom prst="rect">
              <a:avLst/>
            </a:prstGeom>
            <a:blipFill dpi="0" rotWithShape="0">
              <a:blip r:embed="rId1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59" name="Rectangle 71"/>
            <p:cNvSpPr>
              <a:spLocks noChangeArrowheads="1"/>
            </p:cNvSpPr>
            <p:nvPr/>
          </p:nvSpPr>
          <p:spPr bwMode="auto">
            <a:xfrm>
              <a:off x="1125" y="1122"/>
              <a:ext cx="12" cy="12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0" name="Rectangle 72"/>
            <p:cNvSpPr>
              <a:spLocks noChangeArrowheads="1"/>
            </p:cNvSpPr>
            <p:nvPr/>
          </p:nvSpPr>
          <p:spPr bwMode="auto">
            <a:xfrm>
              <a:off x="1125" y="1122"/>
              <a:ext cx="12" cy="12"/>
            </a:xfrm>
            <a:prstGeom prst="rect">
              <a:avLst/>
            </a:prstGeom>
            <a:blipFill dpi="0" rotWithShape="0">
              <a:blip r:embed="rId1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1" name="Rectangle 73"/>
            <p:cNvSpPr>
              <a:spLocks noChangeArrowheads="1"/>
            </p:cNvSpPr>
            <p:nvPr/>
          </p:nvSpPr>
          <p:spPr bwMode="auto">
            <a:xfrm>
              <a:off x="1149" y="1140"/>
              <a:ext cx="12" cy="12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2" name="Rectangle 74"/>
            <p:cNvSpPr>
              <a:spLocks noChangeArrowheads="1"/>
            </p:cNvSpPr>
            <p:nvPr/>
          </p:nvSpPr>
          <p:spPr bwMode="auto">
            <a:xfrm>
              <a:off x="1161" y="1158"/>
              <a:ext cx="12" cy="12"/>
            </a:xfrm>
            <a:prstGeom prst="rect">
              <a:avLst/>
            </a:prstGeom>
            <a:blipFill dpi="0" rotWithShape="0">
              <a:blip r:embed="rId1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3" name="Rectangle 75"/>
            <p:cNvSpPr>
              <a:spLocks noChangeArrowheads="1"/>
            </p:cNvSpPr>
            <p:nvPr/>
          </p:nvSpPr>
          <p:spPr bwMode="auto">
            <a:xfrm>
              <a:off x="1191" y="1176"/>
              <a:ext cx="12" cy="12"/>
            </a:xfrm>
            <a:prstGeom prst="rect">
              <a:avLst/>
            </a:prstGeom>
            <a:blipFill dpi="0" rotWithShape="0">
              <a:blip r:embed="rId2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4" name="Rectangle 76"/>
            <p:cNvSpPr>
              <a:spLocks noChangeArrowheads="1"/>
            </p:cNvSpPr>
            <p:nvPr/>
          </p:nvSpPr>
          <p:spPr bwMode="auto">
            <a:xfrm>
              <a:off x="1209" y="1194"/>
              <a:ext cx="12" cy="12"/>
            </a:xfrm>
            <a:prstGeom prst="rect">
              <a:avLst/>
            </a:prstGeom>
            <a:blipFill dpi="0" rotWithShape="0">
              <a:blip r:embed="rId2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5" name="Rectangle 77"/>
            <p:cNvSpPr>
              <a:spLocks noChangeArrowheads="1"/>
            </p:cNvSpPr>
            <p:nvPr/>
          </p:nvSpPr>
          <p:spPr bwMode="auto">
            <a:xfrm>
              <a:off x="1221" y="1212"/>
              <a:ext cx="12" cy="12"/>
            </a:xfrm>
            <a:prstGeom prst="rect">
              <a:avLst/>
            </a:prstGeom>
            <a:blipFill dpi="0" rotWithShape="0">
              <a:blip r:embed="rId2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6" name="Rectangle 78"/>
            <p:cNvSpPr>
              <a:spLocks noChangeArrowheads="1"/>
            </p:cNvSpPr>
            <p:nvPr/>
          </p:nvSpPr>
          <p:spPr bwMode="auto">
            <a:xfrm>
              <a:off x="1227" y="1230"/>
              <a:ext cx="12" cy="12"/>
            </a:xfrm>
            <a:prstGeom prst="rect">
              <a:avLst/>
            </a:prstGeom>
            <a:blipFill dpi="0" rotWithShape="0">
              <a:blip r:embed="rId2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7" name="Rectangle 79"/>
            <p:cNvSpPr>
              <a:spLocks noChangeArrowheads="1"/>
            </p:cNvSpPr>
            <p:nvPr/>
          </p:nvSpPr>
          <p:spPr bwMode="auto">
            <a:xfrm>
              <a:off x="1245" y="1242"/>
              <a:ext cx="12" cy="12"/>
            </a:xfrm>
            <a:prstGeom prst="rect">
              <a:avLst/>
            </a:prstGeom>
            <a:blipFill dpi="0" rotWithShape="0">
              <a:blip r:embed="rId2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8" name="Rectangle 80"/>
            <p:cNvSpPr>
              <a:spLocks noChangeArrowheads="1"/>
            </p:cNvSpPr>
            <p:nvPr/>
          </p:nvSpPr>
          <p:spPr bwMode="auto">
            <a:xfrm>
              <a:off x="1257" y="1260"/>
              <a:ext cx="12" cy="12"/>
            </a:xfrm>
            <a:prstGeom prst="rect">
              <a:avLst/>
            </a:prstGeom>
            <a:blipFill dpi="0" rotWithShape="0">
              <a:blip r:embed="rId2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69" name="Rectangle 81"/>
            <p:cNvSpPr>
              <a:spLocks noChangeArrowheads="1"/>
            </p:cNvSpPr>
            <p:nvPr/>
          </p:nvSpPr>
          <p:spPr bwMode="auto">
            <a:xfrm>
              <a:off x="1275" y="1278"/>
              <a:ext cx="12" cy="12"/>
            </a:xfrm>
            <a:prstGeom prst="rect">
              <a:avLst/>
            </a:prstGeom>
            <a:blipFill dpi="0" rotWithShape="0">
              <a:blip r:embed="rId2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0" name="Rectangle 82"/>
            <p:cNvSpPr>
              <a:spLocks noChangeArrowheads="1"/>
            </p:cNvSpPr>
            <p:nvPr/>
          </p:nvSpPr>
          <p:spPr bwMode="auto">
            <a:xfrm>
              <a:off x="1305" y="1296"/>
              <a:ext cx="12" cy="12"/>
            </a:xfrm>
            <a:prstGeom prst="rect">
              <a:avLst/>
            </a:prstGeom>
            <a:blipFill dpi="0" rotWithShape="0">
              <a:blip r:embed="rId2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1" name="Rectangle 83"/>
            <p:cNvSpPr>
              <a:spLocks noChangeArrowheads="1"/>
            </p:cNvSpPr>
            <p:nvPr/>
          </p:nvSpPr>
          <p:spPr bwMode="auto">
            <a:xfrm>
              <a:off x="1323" y="1332"/>
              <a:ext cx="12" cy="12"/>
            </a:xfrm>
            <a:prstGeom prst="rect">
              <a:avLst/>
            </a:prstGeom>
            <a:blipFill dpi="0" rotWithShape="0">
              <a:blip r:embed="rId2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2" name="Rectangle 84"/>
            <p:cNvSpPr>
              <a:spLocks noChangeArrowheads="1"/>
            </p:cNvSpPr>
            <p:nvPr/>
          </p:nvSpPr>
          <p:spPr bwMode="auto">
            <a:xfrm>
              <a:off x="1323" y="1332"/>
              <a:ext cx="12" cy="12"/>
            </a:xfrm>
            <a:prstGeom prst="rect">
              <a:avLst/>
            </a:prstGeom>
            <a:blipFill dpi="0" rotWithShape="0">
              <a:blip r:embed="rId2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3" name="Rectangle 85"/>
            <p:cNvSpPr>
              <a:spLocks noChangeArrowheads="1"/>
            </p:cNvSpPr>
            <p:nvPr/>
          </p:nvSpPr>
          <p:spPr bwMode="auto">
            <a:xfrm>
              <a:off x="1329" y="1350"/>
              <a:ext cx="12" cy="12"/>
            </a:xfrm>
            <a:prstGeom prst="rect">
              <a:avLst/>
            </a:prstGeom>
            <a:blipFill dpi="0" rotWithShape="0">
              <a:blip r:embed="rId3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4" name="Rectangle 86"/>
            <p:cNvSpPr>
              <a:spLocks noChangeArrowheads="1"/>
            </p:cNvSpPr>
            <p:nvPr/>
          </p:nvSpPr>
          <p:spPr bwMode="auto">
            <a:xfrm>
              <a:off x="1335" y="1368"/>
              <a:ext cx="12" cy="12"/>
            </a:xfrm>
            <a:prstGeom prst="rect">
              <a:avLst/>
            </a:prstGeom>
            <a:blipFill dpi="0" rotWithShape="0">
              <a:blip r:embed="rId3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5" name="Rectangle 87"/>
            <p:cNvSpPr>
              <a:spLocks noChangeArrowheads="1"/>
            </p:cNvSpPr>
            <p:nvPr/>
          </p:nvSpPr>
          <p:spPr bwMode="auto">
            <a:xfrm>
              <a:off x="1335" y="1386"/>
              <a:ext cx="12" cy="12"/>
            </a:xfrm>
            <a:prstGeom prst="rect">
              <a:avLst/>
            </a:prstGeom>
            <a:blipFill dpi="0" rotWithShape="0">
              <a:blip r:embed="rId3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6" name="Rectangle 88"/>
            <p:cNvSpPr>
              <a:spLocks noChangeArrowheads="1"/>
            </p:cNvSpPr>
            <p:nvPr/>
          </p:nvSpPr>
          <p:spPr bwMode="auto">
            <a:xfrm>
              <a:off x="1341" y="1404"/>
              <a:ext cx="12" cy="12"/>
            </a:xfrm>
            <a:prstGeom prst="rect">
              <a:avLst/>
            </a:prstGeom>
            <a:blipFill dpi="0" rotWithShape="0">
              <a:blip r:embed="rId3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7" name="Rectangle 89"/>
            <p:cNvSpPr>
              <a:spLocks noChangeArrowheads="1"/>
            </p:cNvSpPr>
            <p:nvPr/>
          </p:nvSpPr>
          <p:spPr bwMode="auto">
            <a:xfrm>
              <a:off x="1347" y="1422"/>
              <a:ext cx="12" cy="12"/>
            </a:xfrm>
            <a:prstGeom prst="rect">
              <a:avLst/>
            </a:prstGeom>
            <a:blipFill dpi="0" rotWithShape="0">
              <a:blip r:embed="rId3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8" name="Rectangle 90"/>
            <p:cNvSpPr>
              <a:spLocks noChangeArrowheads="1"/>
            </p:cNvSpPr>
            <p:nvPr/>
          </p:nvSpPr>
          <p:spPr bwMode="auto">
            <a:xfrm>
              <a:off x="1371" y="1434"/>
              <a:ext cx="12" cy="12"/>
            </a:xfrm>
            <a:prstGeom prst="rect">
              <a:avLst/>
            </a:prstGeom>
            <a:blipFill dpi="0" rotWithShape="0">
              <a:blip r:embed="rId3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79" name="Rectangle 91"/>
            <p:cNvSpPr>
              <a:spLocks noChangeArrowheads="1"/>
            </p:cNvSpPr>
            <p:nvPr/>
          </p:nvSpPr>
          <p:spPr bwMode="auto">
            <a:xfrm>
              <a:off x="1377" y="1452"/>
              <a:ext cx="12" cy="12"/>
            </a:xfrm>
            <a:prstGeom prst="rect">
              <a:avLst/>
            </a:prstGeom>
            <a:blipFill dpi="0" rotWithShape="0">
              <a:blip r:embed="rId3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0" name="Rectangle 92"/>
            <p:cNvSpPr>
              <a:spLocks noChangeArrowheads="1"/>
            </p:cNvSpPr>
            <p:nvPr/>
          </p:nvSpPr>
          <p:spPr bwMode="auto">
            <a:xfrm>
              <a:off x="1383" y="1470"/>
              <a:ext cx="12" cy="12"/>
            </a:xfrm>
            <a:prstGeom prst="rect">
              <a:avLst/>
            </a:prstGeom>
            <a:blipFill dpi="0" rotWithShape="0">
              <a:blip r:embed="rId3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1" name="Rectangle 93"/>
            <p:cNvSpPr>
              <a:spLocks noChangeArrowheads="1"/>
            </p:cNvSpPr>
            <p:nvPr/>
          </p:nvSpPr>
          <p:spPr bwMode="auto">
            <a:xfrm>
              <a:off x="1395" y="1506"/>
              <a:ext cx="12" cy="12"/>
            </a:xfrm>
            <a:prstGeom prst="rect">
              <a:avLst/>
            </a:prstGeom>
            <a:blipFill dpi="0" rotWithShape="0">
              <a:blip r:embed="rId3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2" name="Rectangle 94"/>
            <p:cNvSpPr>
              <a:spLocks noChangeArrowheads="1"/>
            </p:cNvSpPr>
            <p:nvPr/>
          </p:nvSpPr>
          <p:spPr bwMode="auto">
            <a:xfrm>
              <a:off x="1395" y="1506"/>
              <a:ext cx="12" cy="12"/>
            </a:xfrm>
            <a:prstGeom prst="rect">
              <a:avLst/>
            </a:prstGeom>
            <a:blipFill dpi="0" rotWithShape="0">
              <a:blip r:embed="rId3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3" name="Rectangle 95"/>
            <p:cNvSpPr>
              <a:spLocks noChangeArrowheads="1"/>
            </p:cNvSpPr>
            <p:nvPr/>
          </p:nvSpPr>
          <p:spPr bwMode="auto">
            <a:xfrm>
              <a:off x="1395" y="1524"/>
              <a:ext cx="12" cy="12"/>
            </a:xfrm>
            <a:prstGeom prst="rect">
              <a:avLst/>
            </a:prstGeom>
            <a:blipFill dpi="0" rotWithShape="0">
              <a:blip r:embed="rId4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4" name="Rectangle 96"/>
            <p:cNvSpPr>
              <a:spLocks noChangeArrowheads="1"/>
            </p:cNvSpPr>
            <p:nvPr/>
          </p:nvSpPr>
          <p:spPr bwMode="auto">
            <a:xfrm>
              <a:off x="1401" y="1542"/>
              <a:ext cx="12" cy="12"/>
            </a:xfrm>
            <a:prstGeom prst="rect">
              <a:avLst/>
            </a:prstGeom>
            <a:blipFill dpi="0" rotWithShape="0">
              <a:blip r:embed="rId4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5" name="Rectangle 97"/>
            <p:cNvSpPr>
              <a:spLocks noChangeArrowheads="1"/>
            </p:cNvSpPr>
            <p:nvPr/>
          </p:nvSpPr>
          <p:spPr bwMode="auto">
            <a:xfrm>
              <a:off x="1449" y="1560"/>
              <a:ext cx="12" cy="12"/>
            </a:xfrm>
            <a:prstGeom prst="rect">
              <a:avLst/>
            </a:prstGeom>
            <a:blipFill dpi="0" rotWithShape="0">
              <a:blip r:embed="rId4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6" name="Rectangle 98"/>
            <p:cNvSpPr>
              <a:spLocks noChangeArrowheads="1"/>
            </p:cNvSpPr>
            <p:nvPr/>
          </p:nvSpPr>
          <p:spPr bwMode="auto">
            <a:xfrm>
              <a:off x="1467" y="1578"/>
              <a:ext cx="12" cy="12"/>
            </a:xfrm>
            <a:prstGeom prst="rect">
              <a:avLst/>
            </a:prstGeom>
            <a:blipFill dpi="0" rotWithShape="0">
              <a:blip r:embed="rId4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7" name="Rectangle 99"/>
            <p:cNvSpPr>
              <a:spLocks noChangeArrowheads="1"/>
            </p:cNvSpPr>
            <p:nvPr/>
          </p:nvSpPr>
          <p:spPr bwMode="auto">
            <a:xfrm>
              <a:off x="1467" y="1596"/>
              <a:ext cx="12" cy="12"/>
            </a:xfrm>
            <a:prstGeom prst="rect">
              <a:avLst/>
            </a:prstGeom>
            <a:blipFill dpi="0" rotWithShape="0">
              <a:blip r:embed="rId4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8" name="Rectangle 100"/>
            <p:cNvSpPr>
              <a:spLocks noChangeArrowheads="1"/>
            </p:cNvSpPr>
            <p:nvPr/>
          </p:nvSpPr>
          <p:spPr bwMode="auto">
            <a:xfrm>
              <a:off x="1479" y="1614"/>
              <a:ext cx="12" cy="12"/>
            </a:xfrm>
            <a:prstGeom prst="rect">
              <a:avLst/>
            </a:prstGeom>
            <a:blipFill dpi="0" rotWithShape="0">
              <a:blip r:embed="rId4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89" name="Rectangle 101"/>
            <p:cNvSpPr>
              <a:spLocks noChangeArrowheads="1"/>
            </p:cNvSpPr>
            <p:nvPr/>
          </p:nvSpPr>
          <p:spPr bwMode="auto">
            <a:xfrm>
              <a:off x="1533" y="1632"/>
              <a:ext cx="12" cy="12"/>
            </a:xfrm>
            <a:prstGeom prst="rect">
              <a:avLst/>
            </a:prstGeom>
            <a:blipFill dpi="0" rotWithShape="0">
              <a:blip r:embed="rId4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0" name="Rectangle 102"/>
            <p:cNvSpPr>
              <a:spLocks noChangeArrowheads="1"/>
            </p:cNvSpPr>
            <p:nvPr/>
          </p:nvSpPr>
          <p:spPr bwMode="auto">
            <a:xfrm>
              <a:off x="1581" y="1650"/>
              <a:ext cx="12" cy="12"/>
            </a:xfrm>
            <a:prstGeom prst="rect">
              <a:avLst/>
            </a:prstGeom>
            <a:blipFill dpi="0" rotWithShape="0">
              <a:blip r:embed="rId4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1" name="Rectangle 103"/>
            <p:cNvSpPr>
              <a:spLocks noChangeArrowheads="1"/>
            </p:cNvSpPr>
            <p:nvPr/>
          </p:nvSpPr>
          <p:spPr bwMode="auto">
            <a:xfrm>
              <a:off x="1587" y="1668"/>
              <a:ext cx="12" cy="12"/>
            </a:xfrm>
            <a:prstGeom prst="rect">
              <a:avLst/>
            </a:prstGeom>
            <a:blipFill dpi="0" rotWithShape="0">
              <a:blip r:embed="rId4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2" name="Rectangle 104"/>
            <p:cNvSpPr>
              <a:spLocks noChangeArrowheads="1"/>
            </p:cNvSpPr>
            <p:nvPr/>
          </p:nvSpPr>
          <p:spPr bwMode="auto">
            <a:xfrm>
              <a:off x="1593" y="1686"/>
              <a:ext cx="12" cy="12"/>
            </a:xfrm>
            <a:prstGeom prst="rect">
              <a:avLst/>
            </a:prstGeom>
            <a:blipFill dpi="0" rotWithShape="0">
              <a:blip r:embed="rId4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3" name="Rectangle 105"/>
            <p:cNvSpPr>
              <a:spLocks noChangeArrowheads="1"/>
            </p:cNvSpPr>
            <p:nvPr/>
          </p:nvSpPr>
          <p:spPr bwMode="auto">
            <a:xfrm>
              <a:off x="1647" y="1698"/>
              <a:ext cx="12" cy="12"/>
            </a:xfrm>
            <a:prstGeom prst="rect">
              <a:avLst/>
            </a:prstGeom>
            <a:blipFill dpi="0" rotWithShape="0">
              <a:blip r:embed="rId5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4" name="Rectangle 106"/>
            <p:cNvSpPr>
              <a:spLocks noChangeArrowheads="1"/>
            </p:cNvSpPr>
            <p:nvPr/>
          </p:nvSpPr>
          <p:spPr bwMode="auto">
            <a:xfrm>
              <a:off x="1701" y="1716"/>
              <a:ext cx="12" cy="12"/>
            </a:xfrm>
            <a:prstGeom prst="rect">
              <a:avLst/>
            </a:prstGeom>
            <a:blipFill dpi="0" rotWithShape="0">
              <a:blip r:embed="rId5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5" name="Rectangle 107"/>
            <p:cNvSpPr>
              <a:spLocks noChangeArrowheads="1"/>
            </p:cNvSpPr>
            <p:nvPr/>
          </p:nvSpPr>
          <p:spPr bwMode="auto">
            <a:xfrm>
              <a:off x="1767" y="1752"/>
              <a:ext cx="12" cy="12"/>
            </a:xfrm>
            <a:prstGeom prst="rect">
              <a:avLst/>
            </a:prstGeom>
            <a:blipFill dpi="0" rotWithShape="0">
              <a:blip r:embed="rId5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6" name="Rectangle 108"/>
            <p:cNvSpPr>
              <a:spLocks noChangeArrowheads="1"/>
            </p:cNvSpPr>
            <p:nvPr/>
          </p:nvSpPr>
          <p:spPr bwMode="auto">
            <a:xfrm>
              <a:off x="1767" y="1752"/>
              <a:ext cx="12" cy="12"/>
            </a:xfrm>
            <a:prstGeom prst="rect">
              <a:avLst/>
            </a:prstGeom>
            <a:blipFill dpi="0" rotWithShape="0">
              <a:blip r:embed="rId5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7" name="Rectangle 109"/>
            <p:cNvSpPr>
              <a:spLocks noChangeArrowheads="1"/>
            </p:cNvSpPr>
            <p:nvPr/>
          </p:nvSpPr>
          <p:spPr bwMode="auto">
            <a:xfrm>
              <a:off x="1785" y="1770"/>
              <a:ext cx="12" cy="12"/>
            </a:xfrm>
            <a:prstGeom prst="rect">
              <a:avLst/>
            </a:prstGeom>
            <a:blipFill dpi="0" rotWithShape="0">
              <a:blip r:embed="rId5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8" name="Rectangle 110"/>
            <p:cNvSpPr>
              <a:spLocks noChangeArrowheads="1"/>
            </p:cNvSpPr>
            <p:nvPr/>
          </p:nvSpPr>
          <p:spPr bwMode="auto">
            <a:xfrm>
              <a:off x="1803" y="1824"/>
              <a:ext cx="12" cy="12"/>
            </a:xfrm>
            <a:prstGeom prst="rect">
              <a:avLst/>
            </a:prstGeom>
            <a:blipFill dpi="0" rotWithShape="0">
              <a:blip r:embed="rId5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399" name="Rectangle 111"/>
            <p:cNvSpPr>
              <a:spLocks noChangeArrowheads="1"/>
            </p:cNvSpPr>
            <p:nvPr/>
          </p:nvSpPr>
          <p:spPr bwMode="auto">
            <a:xfrm>
              <a:off x="1803" y="1824"/>
              <a:ext cx="12" cy="12"/>
            </a:xfrm>
            <a:prstGeom prst="rect">
              <a:avLst/>
            </a:prstGeom>
            <a:blipFill dpi="0" rotWithShape="0">
              <a:blip r:embed="rId5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0" name="Rectangle 112"/>
            <p:cNvSpPr>
              <a:spLocks noChangeArrowheads="1"/>
            </p:cNvSpPr>
            <p:nvPr/>
          </p:nvSpPr>
          <p:spPr bwMode="auto">
            <a:xfrm>
              <a:off x="1803" y="1824"/>
              <a:ext cx="12" cy="12"/>
            </a:xfrm>
            <a:prstGeom prst="rect">
              <a:avLst/>
            </a:prstGeom>
            <a:blipFill dpi="0" rotWithShape="0">
              <a:blip r:embed="rId5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1" name="Rectangle 113"/>
            <p:cNvSpPr>
              <a:spLocks noChangeArrowheads="1"/>
            </p:cNvSpPr>
            <p:nvPr/>
          </p:nvSpPr>
          <p:spPr bwMode="auto">
            <a:xfrm>
              <a:off x="1839" y="1842"/>
              <a:ext cx="12" cy="12"/>
            </a:xfrm>
            <a:prstGeom prst="rect">
              <a:avLst/>
            </a:prstGeom>
            <a:blipFill dpi="0" rotWithShape="0">
              <a:blip r:embed="rId5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2" name="Rectangle 114"/>
            <p:cNvSpPr>
              <a:spLocks noChangeArrowheads="1"/>
            </p:cNvSpPr>
            <p:nvPr/>
          </p:nvSpPr>
          <p:spPr bwMode="auto">
            <a:xfrm>
              <a:off x="1869" y="1860"/>
              <a:ext cx="12" cy="12"/>
            </a:xfrm>
            <a:prstGeom prst="rect">
              <a:avLst/>
            </a:prstGeom>
            <a:blipFill dpi="0" rotWithShape="0">
              <a:blip r:embed="rId5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3" name="Rectangle 115"/>
            <p:cNvSpPr>
              <a:spLocks noChangeArrowheads="1"/>
            </p:cNvSpPr>
            <p:nvPr/>
          </p:nvSpPr>
          <p:spPr bwMode="auto">
            <a:xfrm>
              <a:off x="1899" y="1878"/>
              <a:ext cx="12" cy="12"/>
            </a:xfrm>
            <a:prstGeom prst="rect">
              <a:avLst/>
            </a:prstGeom>
            <a:blipFill dpi="0" rotWithShape="0">
              <a:blip r:embed="rId6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4" name="Rectangle 116"/>
            <p:cNvSpPr>
              <a:spLocks noChangeArrowheads="1"/>
            </p:cNvSpPr>
            <p:nvPr/>
          </p:nvSpPr>
          <p:spPr bwMode="auto">
            <a:xfrm>
              <a:off x="1899" y="1896"/>
              <a:ext cx="12" cy="12"/>
            </a:xfrm>
            <a:prstGeom prst="rect">
              <a:avLst/>
            </a:prstGeom>
            <a:blipFill dpi="0" rotWithShape="0">
              <a:blip r:embed="rId6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5" name="Rectangle 117"/>
            <p:cNvSpPr>
              <a:spLocks noChangeArrowheads="1"/>
            </p:cNvSpPr>
            <p:nvPr/>
          </p:nvSpPr>
          <p:spPr bwMode="auto">
            <a:xfrm>
              <a:off x="1917" y="1914"/>
              <a:ext cx="12" cy="12"/>
            </a:xfrm>
            <a:prstGeom prst="rect">
              <a:avLst/>
            </a:prstGeom>
            <a:blipFill dpi="0" rotWithShape="0">
              <a:blip r:embed="rId6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6" name="Rectangle 118"/>
            <p:cNvSpPr>
              <a:spLocks noChangeArrowheads="1"/>
            </p:cNvSpPr>
            <p:nvPr/>
          </p:nvSpPr>
          <p:spPr bwMode="auto">
            <a:xfrm>
              <a:off x="1965" y="1932"/>
              <a:ext cx="12" cy="12"/>
            </a:xfrm>
            <a:prstGeom prst="rect">
              <a:avLst/>
            </a:prstGeom>
            <a:blipFill dpi="0" rotWithShape="0">
              <a:blip r:embed="rId6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7" name="Rectangle 119"/>
            <p:cNvSpPr>
              <a:spLocks noChangeArrowheads="1"/>
            </p:cNvSpPr>
            <p:nvPr/>
          </p:nvSpPr>
          <p:spPr bwMode="auto">
            <a:xfrm>
              <a:off x="1977" y="1950"/>
              <a:ext cx="12" cy="12"/>
            </a:xfrm>
            <a:prstGeom prst="rect">
              <a:avLst/>
            </a:prstGeom>
            <a:blipFill dpi="0" rotWithShape="0">
              <a:blip r:embed="rId6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8" name="Rectangle 120"/>
            <p:cNvSpPr>
              <a:spLocks noChangeArrowheads="1"/>
            </p:cNvSpPr>
            <p:nvPr/>
          </p:nvSpPr>
          <p:spPr bwMode="auto">
            <a:xfrm>
              <a:off x="1983" y="1968"/>
              <a:ext cx="12" cy="12"/>
            </a:xfrm>
            <a:prstGeom prst="rect">
              <a:avLst/>
            </a:prstGeom>
            <a:blipFill dpi="0" rotWithShape="0">
              <a:blip r:embed="rId6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09" name="Rectangle 121"/>
            <p:cNvSpPr>
              <a:spLocks noChangeArrowheads="1"/>
            </p:cNvSpPr>
            <p:nvPr/>
          </p:nvSpPr>
          <p:spPr bwMode="auto">
            <a:xfrm>
              <a:off x="1989" y="1986"/>
              <a:ext cx="12" cy="12"/>
            </a:xfrm>
            <a:prstGeom prst="rect">
              <a:avLst/>
            </a:prstGeom>
            <a:blipFill dpi="0" rotWithShape="0">
              <a:blip r:embed="rId6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0" name="Rectangle 122"/>
            <p:cNvSpPr>
              <a:spLocks noChangeArrowheads="1"/>
            </p:cNvSpPr>
            <p:nvPr/>
          </p:nvSpPr>
          <p:spPr bwMode="auto">
            <a:xfrm>
              <a:off x="2019" y="2004"/>
              <a:ext cx="12" cy="12"/>
            </a:xfrm>
            <a:prstGeom prst="rect">
              <a:avLst/>
            </a:prstGeom>
            <a:blipFill dpi="0" rotWithShape="0">
              <a:blip r:embed="rId6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1" name="Rectangle 123"/>
            <p:cNvSpPr>
              <a:spLocks noChangeArrowheads="1"/>
            </p:cNvSpPr>
            <p:nvPr/>
          </p:nvSpPr>
          <p:spPr bwMode="auto">
            <a:xfrm>
              <a:off x="2019" y="2022"/>
              <a:ext cx="12" cy="12"/>
            </a:xfrm>
            <a:prstGeom prst="rect">
              <a:avLst/>
            </a:prstGeom>
            <a:blipFill dpi="0" rotWithShape="0">
              <a:blip r:embed="rId6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2" name="Rectangle 124"/>
            <p:cNvSpPr>
              <a:spLocks noChangeArrowheads="1"/>
            </p:cNvSpPr>
            <p:nvPr/>
          </p:nvSpPr>
          <p:spPr bwMode="auto">
            <a:xfrm>
              <a:off x="2121" y="2040"/>
              <a:ext cx="12" cy="12"/>
            </a:xfrm>
            <a:prstGeom prst="rect">
              <a:avLst/>
            </a:prstGeom>
            <a:blipFill dpi="0" rotWithShape="0">
              <a:blip r:embed="rId6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3" name="Rectangle 125"/>
            <p:cNvSpPr>
              <a:spLocks noChangeArrowheads="1"/>
            </p:cNvSpPr>
            <p:nvPr/>
          </p:nvSpPr>
          <p:spPr bwMode="auto">
            <a:xfrm>
              <a:off x="2133" y="2058"/>
              <a:ext cx="12" cy="12"/>
            </a:xfrm>
            <a:prstGeom prst="rect">
              <a:avLst/>
            </a:prstGeom>
            <a:blipFill dpi="0" rotWithShape="0">
              <a:blip r:embed="rId7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4" name="Rectangle 126"/>
            <p:cNvSpPr>
              <a:spLocks noChangeArrowheads="1"/>
            </p:cNvSpPr>
            <p:nvPr/>
          </p:nvSpPr>
          <p:spPr bwMode="auto">
            <a:xfrm>
              <a:off x="2139" y="2094"/>
              <a:ext cx="12" cy="12"/>
            </a:xfrm>
            <a:prstGeom prst="rect">
              <a:avLst/>
            </a:prstGeom>
            <a:blipFill dpi="0" rotWithShape="0">
              <a:blip r:embed="rId7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5" name="Rectangle 127"/>
            <p:cNvSpPr>
              <a:spLocks noChangeArrowheads="1"/>
            </p:cNvSpPr>
            <p:nvPr/>
          </p:nvSpPr>
          <p:spPr bwMode="auto">
            <a:xfrm>
              <a:off x="2139" y="2094"/>
              <a:ext cx="12" cy="12"/>
            </a:xfrm>
            <a:prstGeom prst="rect">
              <a:avLst/>
            </a:prstGeom>
            <a:blipFill dpi="0" rotWithShape="0">
              <a:blip r:embed="rId7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6" name="Rectangle 128"/>
            <p:cNvSpPr>
              <a:spLocks noChangeArrowheads="1"/>
            </p:cNvSpPr>
            <p:nvPr/>
          </p:nvSpPr>
          <p:spPr bwMode="auto">
            <a:xfrm>
              <a:off x="2139" y="2112"/>
              <a:ext cx="12" cy="12"/>
            </a:xfrm>
            <a:prstGeom prst="rect">
              <a:avLst/>
            </a:prstGeom>
            <a:blipFill dpi="0" rotWithShape="0">
              <a:blip r:embed="rId7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7" name="Rectangle 129"/>
            <p:cNvSpPr>
              <a:spLocks noChangeArrowheads="1"/>
            </p:cNvSpPr>
            <p:nvPr/>
          </p:nvSpPr>
          <p:spPr bwMode="auto">
            <a:xfrm>
              <a:off x="2163" y="2130"/>
              <a:ext cx="12" cy="12"/>
            </a:xfrm>
            <a:prstGeom prst="rect">
              <a:avLst/>
            </a:prstGeom>
            <a:blipFill dpi="0" rotWithShape="0">
              <a:blip r:embed="rId7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8" name="Rectangle 130"/>
            <p:cNvSpPr>
              <a:spLocks noChangeArrowheads="1"/>
            </p:cNvSpPr>
            <p:nvPr/>
          </p:nvSpPr>
          <p:spPr bwMode="auto">
            <a:xfrm>
              <a:off x="2175" y="2148"/>
              <a:ext cx="12" cy="12"/>
            </a:xfrm>
            <a:prstGeom prst="rect">
              <a:avLst/>
            </a:prstGeom>
            <a:blipFill dpi="0" rotWithShape="0">
              <a:blip r:embed="rId7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19" name="Rectangle 131"/>
            <p:cNvSpPr>
              <a:spLocks noChangeArrowheads="1"/>
            </p:cNvSpPr>
            <p:nvPr/>
          </p:nvSpPr>
          <p:spPr bwMode="auto">
            <a:xfrm>
              <a:off x="2247" y="2184"/>
              <a:ext cx="12" cy="12"/>
            </a:xfrm>
            <a:prstGeom prst="rect">
              <a:avLst/>
            </a:prstGeom>
            <a:blipFill dpi="0" rotWithShape="0">
              <a:blip r:embed="rId7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0" name="Rectangle 132"/>
            <p:cNvSpPr>
              <a:spLocks noChangeArrowheads="1"/>
            </p:cNvSpPr>
            <p:nvPr/>
          </p:nvSpPr>
          <p:spPr bwMode="auto">
            <a:xfrm>
              <a:off x="2247" y="2184"/>
              <a:ext cx="12" cy="12"/>
            </a:xfrm>
            <a:prstGeom prst="rect">
              <a:avLst/>
            </a:prstGeom>
            <a:blipFill dpi="0" rotWithShape="0">
              <a:blip r:embed="rId7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1" name="Rectangle 133"/>
            <p:cNvSpPr>
              <a:spLocks noChangeArrowheads="1"/>
            </p:cNvSpPr>
            <p:nvPr/>
          </p:nvSpPr>
          <p:spPr bwMode="auto">
            <a:xfrm>
              <a:off x="2271" y="2202"/>
              <a:ext cx="12" cy="12"/>
            </a:xfrm>
            <a:prstGeom prst="rect">
              <a:avLst/>
            </a:prstGeom>
            <a:blipFill dpi="0" rotWithShape="0">
              <a:blip r:embed="rId7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2" name="Rectangle 134"/>
            <p:cNvSpPr>
              <a:spLocks noChangeArrowheads="1"/>
            </p:cNvSpPr>
            <p:nvPr/>
          </p:nvSpPr>
          <p:spPr bwMode="auto">
            <a:xfrm>
              <a:off x="2373" y="2220"/>
              <a:ext cx="12" cy="12"/>
            </a:xfrm>
            <a:prstGeom prst="rect">
              <a:avLst/>
            </a:prstGeom>
            <a:blipFill dpi="0" rotWithShape="0">
              <a:blip r:embed="rId7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3" name="Rectangle 135"/>
            <p:cNvSpPr>
              <a:spLocks noChangeArrowheads="1"/>
            </p:cNvSpPr>
            <p:nvPr/>
          </p:nvSpPr>
          <p:spPr bwMode="auto">
            <a:xfrm>
              <a:off x="2385" y="2238"/>
              <a:ext cx="12" cy="12"/>
            </a:xfrm>
            <a:prstGeom prst="rect">
              <a:avLst/>
            </a:prstGeom>
            <a:blipFill dpi="0" rotWithShape="0">
              <a:blip r:embed="rId8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4" name="Rectangle 136"/>
            <p:cNvSpPr>
              <a:spLocks noChangeArrowheads="1"/>
            </p:cNvSpPr>
            <p:nvPr/>
          </p:nvSpPr>
          <p:spPr bwMode="auto">
            <a:xfrm>
              <a:off x="2409" y="2262"/>
              <a:ext cx="12" cy="12"/>
            </a:xfrm>
            <a:prstGeom prst="rect">
              <a:avLst/>
            </a:prstGeom>
            <a:blipFill dpi="0" rotWithShape="0">
              <a:blip r:embed="rId8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5" name="Rectangle 137"/>
            <p:cNvSpPr>
              <a:spLocks noChangeArrowheads="1"/>
            </p:cNvSpPr>
            <p:nvPr/>
          </p:nvSpPr>
          <p:spPr bwMode="auto">
            <a:xfrm>
              <a:off x="2421" y="2280"/>
              <a:ext cx="12" cy="12"/>
            </a:xfrm>
            <a:prstGeom prst="rect">
              <a:avLst/>
            </a:prstGeom>
            <a:blipFill dpi="0" rotWithShape="0">
              <a:blip r:embed="rId8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6" name="Rectangle 138"/>
            <p:cNvSpPr>
              <a:spLocks noChangeArrowheads="1"/>
            </p:cNvSpPr>
            <p:nvPr/>
          </p:nvSpPr>
          <p:spPr bwMode="auto">
            <a:xfrm>
              <a:off x="2463" y="2298"/>
              <a:ext cx="12" cy="12"/>
            </a:xfrm>
            <a:prstGeom prst="rect">
              <a:avLst/>
            </a:prstGeom>
            <a:blipFill dpi="0" rotWithShape="0">
              <a:blip r:embed="rId8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7" name="Rectangle 139"/>
            <p:cNvSpPr>
              <a:spLocks noChangeArrowheads="1"/>
            </p:cNvSpPr>
            <p:nvPr/>
          </p:nvSpPr>
          <p:spPr bwMode="auto">
            <a:xfrm>
              <a:off x="2499" y="2316"/>
              <a:ext cx="12" cy="12"/>
            </a:xfrm>
            <a:prstGeom prst="rect">
              <a:avLst/>
            </a:prstGeom>
            <a:blipFill dpi="0" rotWithShape="0">
              <a:blip r:embed="rId8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8" name="Rectangle 140"/>
            <p:cNvSpPr>
              <a:spLocks noChangeArrowheads="1"/>
            </p:cNvSpPr>
            <p:nvPr/>
          </p:nvSpPr>
          <p:spPr bwMode="auto">
            <a:xfrm>
              <a:off x="2523" y="2340"/>
              <a:ext cx="12" cy="12"/>
            </a:xfrm>
            <a:prstGeom prst="rect">
              <a:avLst/>
            </a:prstGeom>
            <a:blipFill dpi="0" rotWithShape="0">
              <a:blip r:embed="rId8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29" name="Rectangle 141"/>
            <p:cNvSpPr>
              <a:spLocks noChangeArrowheads="1"/>
            </p:cNvSpPr>
            <p:nvPr/>
          </p:nvSpPr>
          <p:spPr bwMode="auto">
            <a:xfrm>
              <a:off x="2541" y="2358"/>
              <a:ext cx="12" cy="12"/>
            </a:xfrm>
            <a:prstGeom prst="rect">
              <a:avLst/>
            </a:prstGeom>
            <a:blipFill dpi="0" rotWithShape="0">
              <a:blip r:embed="rId8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0" name="Rectangle 142"/>
            <p:cNvSpPr>
              <a:spLocks noChangeArrowheads="1"/>
            </p:cNvSpPr>
            <p:nvPr/>
          </p:nvSpPr>
          <p:spPr bwMode="auto">
            <a:xfrm>
              <a:off x="2685" y="2376"/>
              <a:ext cx="12" cy="12"/>
            </a:xfrm>
            <a:prstGeom prst="rect">
              <a:avLst/>
            </a:prstGeom>
            <a:blipFill dpi="0" rotWithShape="0">
              <a:blip r:embed="rId8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1" name="Rectangle 143"/>
            <p:cNvSpPr>
              <a:spLocks noChangeArrowheads="1"/>
            </p:cNvSpPr>
            <p:nvPr/>
          </p:nvSpPr>
          <p:spPr bwMode="auto">
            <a:xfrm>
              <a:off x="2721" y="2400"/>
              <a:ext cx="12" cy="12"/>
            </a:xfrm>
            <a:prstGeom prst="rect">
              <a:avLst/>
            </a:prstGeom>
            <a:blipFill dpi="0" rotWithShape="0">
              <a:blip r:embed="rId8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2" name="Rectangle 144"/>
            <p:cNvSpPr>
              <a:spLocks noChangeArrowheads="1"/>
            </p:cNvSpPr>
            <p:nvPr/>
          </p:nvSpPr>
          <p:spPr bwMode="auto">
            <a:xfrm>
              <a:off x="2751" y="2418"/>
              <a:ext cx="12" cy="12"/>
            </a:xfrm>
            <a:prstGeom prst="rect">
              <a:avLst/>
            </a:prstGeom>
            <a:blipFill dpi="0" rotWithShape="0">
              <a:blip r:embed="rId8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3" name="Rectangle 145"/>
            <p:cNvSpPr>
              <a:spLocks noChangeArrowheads="1"/>
            </p:cNvSpPr>
            <p:nvPr/>
          </p:nvSpPr>
          <p:spPr bwMode="auto">
            <a:xfrm>
              <a:off x="2799" y="2442"/>
              <a:ext cx="12" cy="12"/>
            </a:xfrm>
            <a:prstGeom prst="rect">
              <a:avLst/>
            </a:prstGeom>
            <a:blipFill dpi="0" rotWithShape="0">
              <a:blip r:embed="rId9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4" name="Rectangle 146"/>
            <p:cNvSpPr>
              <a:spLocks noChangeArrowheads="1"/>
            </p:cNvSpPr>
            <p:nvPr/>
          </p:nvSpPr>
          <p:spPr bwMode="auto">
            <a:xfrm>
              <a:off x="2817" y="2460"/>
              <a:ext cx="12" cy="12"/>
            </a:xfrm>
            <a:prstGeom prst="rect">
              <a:avLst/>
            </a:prstGeom>
            <a:blipFill dpi="0" rotWithShape="0">
              <a:blip r:embed="rId9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5" name="Rectangle 147"/>
            <p:cNvSpPr>
              <a:spLocks noChangeArrowheads="1"/>
            </p:cNvSpPr>
            <p:nvPr/>
          </p:nvSpPr>
          <p:spPr bwMode="auto">
            <a:xfrm>
              <a:off x="2973" y="2484"/>
              <a:ext cx="12" cy="12"/>
            </a:xfrm>
            <a:prstGeom prst="rect">
              <a:avLst/>
            </a:prstGeom>
            <a:blipFill dpi="0" rotWithShape="0">
              <a:blip r:embed="rId9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6" name="Rectangle 148"/>
            <p:cNvSpPr>
              <a:spLocks noChangeArrowheads="1"/>
            </p:cNvSpPr>
            <p:nvPr/>
          </p:nvSpPr>
          <p:spPr bwMode="auto">
            <a:xfrm>
              <a:off x="3033" y="2502"/>
              <a:ext cx="12" cy="12"/>
            </a:xfrm>
            <a:prstGeom prst="rect">
              <a:avLst/>
            </a:prstGeom>
            <a:blipFill dpi="0" rotWithShape="0">
              <a:blip r:embed="rId9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7" name="Rectangle 149"/>
            <p:cNvSpPr>
              <a:spLocks noChangeArrowheads="1"/>
            </p:cNvSpPr>
            <p:nvPr/>
          </p:nvSpPr>
          <p:spPr bwMode="auto">
            <a:xfrm>
              <a:off x="3153" y="2526"/>
              <a:ext cx="12" cy="12"/>
            </a:xfrm>
            <a:prstGeom prst="rect">
              <a:avLst/>
            </a:prstGeom>
            <a:blipFill dpi="0" rotWithShape="0">
              <a:blip r:embed="rId9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8" name="Rectangle 150"/>
            <p:cNvSpPr>
              <a:spLocks noChangeArrowheads="1"/>
            </p:cNvSpPr>
            <p:nvPr/>
          </p:nvSpPr>
          <p:spPr bwMode="auto">
            <a:xfrm>
              <a:off x="3195" y="2550"/>
              <a:ext cx="12" cy="12"/>
            </a:xfrm>
            <a:prstGeom prst="rect">
              <a:avLst/>
            </a:prstGeom>
            <a:blipFill dpi="0" rotWithShape="0">
              <a:blip r:embed="rId9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39" name="Rectangle 151"/>
            <p:cNvSpPr>
              <a:spLocks noChangeArrowheads="1"/>
            </p:cNvSpPr>
            <p:nvPr/>
          </p:nvSpPr>
          <p:spPr bwMode="auto">
            <a:xfrm>
              <a:off x="3279" y="2574"/>
              <a:ext cx="12" cy="12"/>
            </a:xfrm>
            <a:prstGeom prst="rect">
              <a:avLst/>
            </a:prstGeom>
            <a:blipFill dpi="0" rotWithShape="0">
              <a:blip r:embed="rId9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0" name="Rectangle 152"/>
            <p:cNvSpPr>
              <a:spLocks noChangeArrowheads="1"/>
            </p:cNvSpPr>
            <p:nvPr/>
          </p:nvSpPr>
          <p:spPr bwMode="auto">
            <a:xfrm>
              <a:off x="3519" y="2598"/>
              <a:ext cx="12" cy="12"/>
            </a:xfrm>
            <a:prstGeom prst="rect">
              <a:avLst/>
            </a:prstGeom>
            <a:blipFill dpi="0" rotWithShape="0">
              <a:blip r:embed="rId9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1" name="Rectangle 153"/>
            <p:cNvSpPr>
              <a:spLocks noChangeArrowheads="1"/>
            </p:cNvSpPr>
            <p:nvPr/>
          </p:nvSpPr>
          <p:spPr bwMode="auto">
            <a:xfrm>
              <a:off x="3699" y="2622"/>
              <a:ext cx="12" cy="12"/>
            </a:xfrm>
            <a:prstGeom prst="rect">
              <a:avLst/>
            </a:prstGeom>
            <a:blipFill dpi="0" rotWithShape="0">
              <a:blip r:embed="rId9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2" name="Rectangle 154"/>
            <p:cNvSpPr>
              <a:spLocks noChangeArrowheads="1"/>
            </p:cNvSpPr>
            <p:nvPr/>
          </p:nvSpPr>
          <p:spPr bwMode="auto">
            <a:xfrm>
              <a:off x="4041" y="2646"/>
              <a:ext cx="12" cy="12"/>
            </a:xfrm>
            <a:prstGeom prst="rect">
              <a:avLst/>
            </a:prstGeom>
            <a:blipFill dpi="0" rotWithShape="0">
              <a:blip r:embed="rId9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3" name="Rectangle 155"/>
            <p:cNvSpPr>
              <a:spLocks noChangeArrowheads="1"/>
            </p:cNvSpPr>
            <p:nvPr/>
          </p:nvSpPr>
          <p:spPr bwMode="auto">
            <a:xfrm>
              <a:off x="4041" y="2670"/>
              <a:ext cx="12" cy="12"/>
            </a:xfrm>
            <a:prstGeom prst="rect">
              <a:avLst/>
            </a:prstGeom>
            <a:blipFill dpi="0" rotWithShape="0">
              <a:blip r:embed="rId10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4" name="Rectangle 156"/>
            <p:cNvSpPr>
              <a:spLocks noChangeArrowheads="1"/>
            </p:cNvSpPr>
            <p:nvPr/>
          </p:nvSpPr>
          <p:spPr bwMode="auto">
            <a:xfrm>
              <a:off x="5301" y="2718"/>
              <a:ext cx="12" cy="12"/>
            </a:xfrm>
            <a:prstGeom prst="rect">
              <a:avLst/>
            </a:prstGeom>
            <a:blipFill dpi="0" rotWithShape="0">
              <a:blip r:embed="rId10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5" name="Rectangle 157"/>
            <p:cNvSpPr>
              <a:spLocks noChangeArrowheads="1"/>
            </p:cNvSpPr>
            <p:nvPr/>
          </p:nvSpPr>
          <p:spPr bwMode="auto">
            <a:xfrm>
              <a:off x="945" y="984"/>
              <a:ext cx="12" cy="12"/>
            </a:xfrm>
            <a:prstGeom prst="rect">
              <a:avLst/>
            </a:prstGeom>
            <a:blipFill dpi="0" rotWithShape="0">
              <a:blip r:embed="rId10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6" name="Rectangle 158"/>
            <p:cNvSpPr>
              <a:spLocks noChangeArrowheads="1"/>
            </p:cNvSpPr>
            <p:nvPr/>
          </p:nvSpPr>
          <p:spPr bwMode="auto">
            <a:xfrm>
              <a:off x="1407" y="1542"/>
              <a:ext cx="12" cy="12"/>
            </a:xfrm>
            <a:prstGeom prst="rect">
              <a:avLst/>
            </a:prstGeom>
            <a:blipFill dpi="0" rotWithShape="0">
              <a:blip r:embed="rId10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7" name="Rectangle 159"/>
            <p:cNvSpPr>
              <a:spLocks noChangeArrowheads="1"/>
            </p:cNvSpPr>
            <p:nvPr/>
          </p:nvSpPr>
          <p:spPr bwMode="auto">
            <a:xfrm>
              <a:off x="1845" y="1842"/>
              <a:ext cx="12" cy="12"/>
            </a:xfrm>
            <a:prstGeom prst="rect">
              <a:avLst/>
            </a:prstGeom>
            <a:blipFill dpi="0" rotWithShape="0">
              <a:blip r:embed="rId10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8" name="Rectangle 160"/>
            <p:cNvSpPr>
              <a:spLocks noChangeArrowheads="1"/>
            </p:cNvSpPr>
            <p:nvPr/>
          </p:nvSpPr>
          <p:spPr bwMode="auto">
            <a:xfrm>
              <a:off x="2157" y="2112"/>
              <a:ext cx="12" cy="12"/>
            </a:xfrm>
            <a:prstGeom prst="rect">
              <a:avLst/>
            </a:prstGeom>
            <a:blipFill dpi="0" rotWithShape="0">
              <a:blip r:embed="rId10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49" name="Rectangle 161"/>
            <p:cNvSpPr>
              <a:spLocks noChangeArrowheads="1"/>
            </p:cNvSpPr>
            <p:nvPr/>
          </p:nvSpPr>
          <p:spPr bwMode="auto">
            <a:xfrm>
              <a:off x="2247" y="2148"/>
              <a:ext cx="12" cy="12"/>
            </a:xfrm>
            <a:prstGeom prst="rect">
              <a:avLst/>
            </a:prstGeom>
            <a:blipFill dpi="0" rotWithShape="0">
              <a:blip r:embed="rId10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0" name="Rectangle 162"/>
            <p:cNvSpPr>
              <a:spLocks noChangeArrowheads="1"/>
            </p:cNvSpPr>
            <p:nvPr/>
          </p:nvSpPr>
          <p:spPr bwMode="auto">
            <a:xfrm>
              <a:off x="2301" y="2202"/>
              <a:ext cx="12" cy="12"/>
            </a:xfrm>
            <a:prstGeom prst="rect">
              <a:avLst/>
            </a:prstGeom>
            <a:blipFill dpi="0" rotWithShape="0">
              <a:blip r:embed="rId10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1" name="Rectangle 163"/>
            <p:cNvSpPr>
              <a:spLocks noChangeArrowheads="1"/>
            </p:cNvSpPr>
            <p:nvPr/>
          </p:nvSpPr>
          <p:spPr bwMode="auto">
            <a:xfrm>
              <a:off x="2301" y="2202"/>
              <a:ext cx="12" cy="12"/>
            </a:xfrm>
            <a:prstGeom prst="rect">
              <a:avLst/>
            </a:prstGeom>
            <a:blipFill dpi="0" rotWithShape="0">
              <a:blip r:embed="rId10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2" name="Rectangle 164"/>
            <p:cNvSpPr>
              <a:spLocks noChangeArrowheads="1"/>
            </p:cNvSpPr>
            <p:nvPr/>
          </p:nvSpPr>
          <p:spPr bwMode="auto">
            <a:xfrm>
              <a:off x="2403" y="2238"/>
              <a:ext cx="12" cy="12"/>
            </a:xfrm>
            <a:prstGeom prst="rect">
              <a:avLst/>
            </a:prstGeom>
            <a:blipFill dpi="0" rotWithShape="0">
              <a:blip r:embed="rId10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3" name="Rectangle 165"/>
            <p:cNvSpPr>
              <a:spLocks noChangeArrowheads="1"/>
            </p:cNvSpPr>
            <p:nvPr/>
          </p:nvSpPr>
          <p:spPr bwMode="auto">
            <a:xfrm>
              <a:off x="2601" y="2358"/>
              <a:ext cx="12" cy="12"/>
            </a:xfrm>
            <a:prstGeom prst="rect">
              <a:avLst/>
            </a:prstGeom>
            <a:blipFill dpi="0" rotWithShape="0">
              <a:blip r:embed="rId11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4" name="Rectangle 166"/>
            <p:cNvSpPr>
              <a:spLocks noChangeArrowheads="1"/>
            </p:cNvSpPr>
            <p:nvPr/>
          </p:nvSpPr>
          <p:spPr bwMode="auto">
            <a:xfrm>
              <a:off x="2715" y="2376"/>
              <a:ext cx="12" cy="12"/>
            </a:xfrm>
            <a:prstGeom prst="rect">
              <a:avLst/>
            </a:prstGeom>
            <a:blipFill dpi="0" rotWithShape="0">
              <a:blip r:embed="rId11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5" name="Rectangle 167"/>
            <p:cNvSpPr>
              <a:spLocks noChangeArrowheads="1"/>
            </p:cNvSpPr>
            <p:nvPr/>
          </p:nvSpPr>
          <p:spPr bwMode="auto">
            <a:xfrm>
              <a:off x="2757" y="2418"/>
              <a:ext cx="12" cy="12"/>
            </a:xfrm>
            <a:prstGeom prst="rect">
              <a:avLst/>
            </a:prstGeom>
            <a:blipFill dpi="0" rotWithShape="0">
              <a:blip r:embed="rId11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6" name="Rectangle 168"/>
            <p:cNvSpPr>
              <a:spLocks noChangeArrowheads="1"/>
            </p:cNvSpPr>
            <p:nvPr/>
          </p:nvSpPr>
          <p:spPr bwMode="auto">
            <a:xfrm>
              <a:off x="2811" y="2442"/>
              <a:ext cx="12" cy="12"/>
            </a:xfrm>
            <a:prstGeom prst="rect">
              <a:avLst/>
            </a:prstGeom>
            <a:blipFill dpi="0" rotWithShape="0">
              <a:blip r:embed="rId11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7" name="Rectangle 169"/>
            <p:cNvSpPr>
              <a:spLocks noChangeArrowheads="1"/>
            </p:cNvSpPr>
            <p:nvPr/>
          </p:nvSpPr>
          <p:spPr bwMode="auto">
            <a:xfrm>
              <a:off x="3129" y="2502"/>
              <a:ext cx="12" cy="12"/>
            </a:xfrm>
            <a:prstGeom prst="rect">
              <a:avLst/>
            </a:prstGeom>
            <a:blipFill dpi="0" rotWithShape="0">
              <a:blip r:embed="rId1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8" name="Rectangle 170"/>
            <p:cNvSpPr>
              <a:spLocks noChangeArrowheads="1"/>
            </p:cNvSpPr>
            <p:nvPr/>
          </p:nvSpPr>
          <p:spPr bwMode="auto">
            <a:xfrm>
              <a:off x="3189" y="2526"/>
              <a:ext cx="12" cy="12"/>
            </a:xfrm>
            <a:prstGeom prst="rect">
              <a:avLst/>
            </a:prstGeom>
            <a:blipFill dpi="0" rotWithShape="0">
              <a:blip r:embed="rId11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59" name="Rectangle 171"/>
            <p:cNvSpPr>
              <a:spLocks noChangeArrowheads="1"/>
            </p:cNvSpPr>
            <p:nvPr/>
          </p:nvSpPr>
          <p:spPr bwMode="auto">
            <a:xfrm>
              <a:off x="3267" y="2550"/>
              <a:ext cx="12" cy="12"/>
            </a:xfrm>
            <a:prstGeom prst="rect">
              <a:avLst/>
            </a:prstGeom>
            <a:blipFill dpi="0" rotWithShape="0">
              <a:blip r:embed="rId11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0" name="Rectangle 172"/>
            <p:cNvSpPr>
              <a:spLocks noChangeArrowheads="1"/>
            </p:cNvSpPr>
            <p:nvPr/>
          </p:nvSpPr>
          <p:spPr bwMode="auto">
            <a:xfrm>
              <a:off x="3303" y="2574"/>
              <a:ext cx="12" cy="12"/>
            </a:xfrm>
            <a:prstGeom prst="rect">
              <a:avLst/>
            </a:prstGeom>
            <a:blipFill dpi="0" rotWithShape="0">
              <a:blip r:embed="rId11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1" name="Rectangle 173"/>
            <p:cNvSpPr>
              <a:spLocks noChangeArrowheads="1"/>
            </p:cNvSpPr>
            <p:nvPr/>
          </p:nvSpPr>
          <p:spPr bwMode="auto">
            <a:xfrm>
              <a:off x="3969" y="2622"/>
              <a:ext cx="12" cy="12"/>
            </a:xfrm>
            <a:prstGeom prst="rect">
              <a:avLst/>
            </a:prstGeom>
            <a:blipFill dpi="0" rotWithShape="0">
              <a:blip r:embed="rId11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2" name="Rectangle 174"/>
            <p:cNvSpPr>
              <a:spLocks noChangeArrowheads="1"/>
            </p:cNvSpPr>
            <p:nvPr/>
          </p:nvSpPr>
          <p:spPr bwMode="auto">
            <a:xfrm>
              <a:off x="4161" y="2670"/>
              <a:ext cx="12" cy="12"/>
            </a:xfrm>
            <a:prstGeom prst="rect">
              <a:avLst/>
            </a:prstGeom>
            <a:blipFill dpi="0" rotWithShape="0">
              <a:blip r:embed="rId11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3" name="Rectangle 175"/>
            <p:cNvSpPr>
              <a:spLocks noChangeArrowheads="1"/>
            </p:cNvSpPr>
            <p:nvPr/>
          </p:nvSpPr>
          <p:spPr bwMode="auto">
            <a:xfrm>
              <a:off x="4161" y="2670"/>
              <a:ext cx="12" cy="12"/>
            </a:xfrm>
            <a:prstGeom prst="rect">
              <a:avLst/>
            </a:prstGeom>
            <a:blipFill dpi="0" rotWithShape="0">
              <a:blip r:embed="rId12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4" name="Rectangle 176"/>
            <p:cNvSpPr>
              <a:spLocks noChangeArrowheads="1"/>
            </p:cNvSpPr>
            <p:nvPr/>
          </p:nvSpPr>
          <p:spPr bwMode="auto">
            <a:xfrm>
              <a:off x="4191" y="2670"/>
              <a:ext cx="12" cy="12"/>
            </a:xfrm>
            <a:prstGeom prst="rect">
              <a:avLst/>
            </a:prstGeom>
            <a:blipFill dpi="0" rotWithShape="0">
              <a:blip r:embed="rId12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5" name="Rectangle 177"/>
            <p:cNvSpPr>
              <a:spLocks noChangeArrowheads="1"/>
            </p:cNvSpPr>
            <p:nvPr/>
          </p:nvSpPr>
          <p:spPr bwMode="auto">
            <a:xfrm>
              <a:off x="4275" y="2670"/>
              <a:ext cx="12" cy="12"/>
            </a:xfrm>
            <a:prstGeom prst="rect">
              <a:avLst/>
            </a:prstGeom>
            <a:blipFill dpi="0" rotWithShape="0">
              <a:blip r:embed="rId12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6" name="Rectangle 178"/>
            <p:cNvSpPr>
              <a:spLocks noChangeArrowheads="1"/>
            </p:cNvSpPr>
            <p:nvPr/>
          </p:nvSpPr>
          <p:spPr bwMode="auto">
            <a:xfrm>
              <a:off x="4311" y="2670"/>
              <a:ext cx="12" cy="12"/>
            </a:xfrm>
            <a:prstGeom prst="rect">
              <a:avLst/>
            </a:prstGeom>
            <a:blipFill dpi="0" rotWithShape="0">
              <a:blip r:embed="rId12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7" name="Rectangle 179"/>
            <p:cNvSpPr>
              <a:spLocks noChangeArrowheads="1"/>
            </p:cNvSpPr>
            <p:nvPr/>
          </p:nvSpPr>
          <p:spPr bwMode="auto">
            <a:xfrm>
              <a:off x="4419" y="2670"/>
              <a:ext cx="12" cy="12"/>
            </a:xfrm>
            <a:prstGeom prst="rect">
              <a:avLst/>
            </a:prstGeom>
            <a:blipFill dpi="0" rotWithShape="0">
              <a:blip r:embed="rId12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8" name="Rectangle 180"/>
            <p:cNvSpPr>
              <a:spLocks noChangeArrowheads="1"/>
            </p:cNvSpPr>
            <p:nvPr/>
          </p:nvSpPr>
          <p:spPr bwMode="auto">
            <a:xfrm>
              <a:off x="4953" y="2670"/>
              <a:ext cx="12" cy="12"/>
            </a:xfrm>
            <a:prstGeom prst="rect">
              <a:avLst/>
            </a:prstGeom>
            <a:blipFill dpi="0" rotWithShape="0">
              <a:blip r:embed="rId12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69" name="Rectangle 181"/>
            <p:cNvSpPr>
              <a:spLocks noChangeArrowheads="1"/>
            </p:cNvSpPr>
            <p:nvPr/>
          </p:nvSpPr>
          <p:spPr bwMode="auto">
            <a:xfrm>
              <a:off x="5055" y="2670"/>
              <a:ext cx="12" cy="12"/>
            </a:xfrm>
            <a:prstGeom prst="rect">
              <a:avLst/>
            </a:prstGeom>
            <a:blipFill dpi="0" rotWithShape="0">
              <a:blip r:embed="rId12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0" name="Rectangle 182"/>
            <p:cNvSpPr>
              <a:spLocks noChangeArrowheads="1"/>
            </p:cNvSpPr>
            <p:nvPr/>
          </p:nvSpPr>
          <p:spPr bwMode="auto">
            <a:xfrm>
              <a:off x="5091" y="2670"/>
              <a:ext cx="12" cy="12"/>
            </a:xfrm>
            <a:prstGeom prst="rect">
              <a:avLst/>
            </a:prstGeom>
            <a:blipFill dpi="0" rotWithShape="0">
              <a:blip r:embed="rId12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1" name="Rectangle 183"/>
            <p:cNvSpPr>
              <a:spLocks noChangeArrowheads="1"/>
            </p:cNvSpPr>
            <p:nvPr/>
          </p:nvSpPr>
          <p:spPr bwMode="auto">
            <a:xfrm>
              <a:off x="5121" y="2670"/>
              <a:ext cx="12" cy="12"/>
            </a:xfrm>
            <a:prstGeom prst="rect">
              <a:avLst/>
            </a:prstGeom>
            <a:blipFill dpi="0" rotWithShape="0">
              <a:blip r:embed="rId12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2" name="Rectangle 184"/>
            <p:cNvSpPr>
              <a:spLocks noChangeArrowheads="1"/>
            </p:cNvSpPr>
            <p:nvPr/>
          </p:nvSpPr>
          <p:spPr bwMode="auto">
            <a:xfrm>
              <a:off x="5313" y="2718"/>
              <a:ext cx="12" cy="12"/>
            </a:xfrm>
            <a:prstGeom prst="rect">
              <a:avLst/>
            </a:prstGeom>
            <a:blipFill dpi="0" rotWithShape="0">
              <a:blip r:embed="rId12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3" name="Rectangle 185"/>
            <p:cNvSpPr>
              <a:spLocks noChangeArrowheads="1"/>
            </p:cNvSpPr>
            <p:nvPr/>
          </p:nvSpPr>
          <p:spPr bwMode="auto">
            <a:xfrm>
              <a:off x="5343" y="2718"/>
              <a:ext cx="12" cy="12"/>
            </a:xfrm>
            <a:prstGeom prst="rect">
              <a:avLst/>
            </a:prstGeom>
            <a:blipFill dpi="0" rotWithShape="0">
              <a:blip r:embed="rId13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4" name="Freeform 186"/>
            <p:cNvSpPr>
              <a:spLocks/>
            </p:cNvSpPr>
            <p:nvPr/>
          </p:nvSpPr>
          <p:spPr bwMode="auto">
            <a:xfrm>
              <a:off x="609" y="870"/>
              <a:ext cx="4758" cy="1668"/>
            </a:xfrm>
            <a:custGeom>
              <a:avLst/>
              <a:gdLst>
                <a:gd name="T0" fmla="*/ 3 w 793"/>
                <a:gd name="T1" fmla="*/ 2 h 278"/>
                <a:gd name="T2" fmla="*/ 25 w 793"/>
                <a:gd name="T3" fmla="*/ 6 h 278"/>
                <a:gd name="T4" fmla="*/ 32 w 793"/>
                <a:gd name="T5" fmla="*/ 10 h 278"/>
                <a:gd name="T6" fmla="*/ 42 w 793"/>
                <a:gd name="T7" fmla="*/ 13 h 278"/>
                <a:gd name="T8" fmla="*/ 55 w 793"/>
                <a:gd name="T9" fmla="*/ 17 h 278"/>
                <a:gd name="T10" fmla="*/ 60 w 793"/>
                <a:gd name="T11" fmla="*/ 21 h 278"/>
                <a:gd name="T12" fmla="*/ 64 w 793"/>
                <a:gd name="T13" fmla="*/ 25 h 278"/>
                <a:gd name="T14" fmla="*/ 73 w 793"/>
                <a:gd name="T15" fmla="*/ 29 h 278"/>
                <a:gd name="T16" fmla="*/ 77 w 793"/>
                <a:gd name="T17" fmla="*/ 33 h 278"/>
                <a:gd name="T18" fmla="*/ 84 w 793"/>
                <a:gd name="T19" fmla="*/ 36 h 278"/>
                <a:gd name="T20" fmla="*/ 86 w 793"/>
                <a:gd name="T21" fmla="*/ 40 h 278"/>
                <a:gd name="T22" fmla="*/ 94 w 793"/>
                <a:gd name="T23" fmla="*/ 44 h 278"/>
                <a:gd name="T24" fmla="*/ 97 w 793"/>
                <a:gd name="T25" fmla="*/ 49 h 278"/>
                <a:gd name="T26" fmla="*/ 103 w 793"/>
                <a:gd name="T27" fmla="*/ 52 h 278"/>
                <a:gd name="T28" fmla="*/ 104 w 793"/>
                <a:gd name="T29" fmla="*/ 56 h 278"/>
                <a:gd name="T30" fmla="*/ 108 w 793"/>
                <a:gd name="T31" fmla="*/ 60 h 278"/>
                <a:gd name="T32" fmla="*/ 118 w 793"/>
                <a:gd name="T33" fmla="*/ 64 h 278"/>
                <a:gd name="T34" fmla="*/ 121 w 793"/>
                <a:gd name="T35" fmla="*/ 68 h 278"/>
                <a:gd name="T36" fmla="*/ 127 w 793"/>
                <a:gd name="T37" fmla="*/ 72 h 278"/>
                <a:gd name="T38" fmla="*/ 129 w 793"/>
                <a:gd name="T39" fmla="*/ 76 h 278"/>
                <a:gd name="T40" fmla="*/ 143 w 793"/>
                <a:gd name="T41" fmla="*/ 81 h 278"/>
                <a:gd name="T42" fmla="*/ 149 w 793"/>
                <a:gd name="T43" fmla="*/ 85 h 278"/>
                <a:gd name="T44" fmla="*/ 156 w 793"/>
                <a:gd name="T45" fmla="*/ 89 h 278"/>
                <a:gd name="T46" fmla="*/ 157 w 793"/>
                <a:gd name="T47" fmla="*/ 93 h 278"/>
                <a:gd name="T48" fmla="*/ 167 w 793"/>
                <a:gd name="T49" fmla="*/ 98 h 278"/>
                <a:gd name="T50" fmla="*/ 176 w 793"/>
                <a:gd name="T51" fmla="*/ 102 h 278"/>
                <a:gd name="T52" fmla="*/ 184 w 793"/>
                <a:gd name="T53" fmla="*/ 106 h 278"/>
                <a:gd name="T54" fmla="*/ 193 w 793"/>
                <a:gd name="T55" fmla="*/ 111 h 278"/>
                <a:gd name="T56" fmla="*/ 200 w 793"/>
                <a:gd name="T57" fmla="*/ 115 h 278"/>
                <a:gd name="T58" fmla="*/ 208 w 793"/>
                <a:gd name="T59" fmla="*/ 120 h 278"/>
                <a:gd name="T60" fmla="*/ 213 w 793"/>
                <a:gd name="T61" fmla="*/ 124 h 278"/>
                <a:gd name="T62" fmla="*/ 216 w 793"/>
                <a:gd name="T63" fmla="*/ 129 h 278"/>
                <a:gd name="T64" fmla="*/ 222 w 793"/>
                <a:gd name="T65" fmla="*/ 133 h 278"/>
                <a:gd name="T66" fmla="*/ 237 w 793"/>
                <a:gd name="T67" fmla="*/ 138 h 278"/>
                <a:gd name="T68" fmla="*/ 250 w 793"/>
                <a:gd name="T69" fmla="*/ 143 h 278"/>
                <a:gd name="T70" fmla="*/ 261 w 793"/>
                <a:gd name="T71" fmla="*/ 148 h 278"/>
                <a:gd name="T72" fmla="*/ 266 w 793"/>
                <a:gd name="T73" fmla="*/ 152 h 278"/>
                <a:gd name="T74" fmla="*/ 280 w 793"/>
                <a:gd name="T75" fmla="*/ 157 h 278"/>
                <a:gd name="T76" fmla="*/ 290 w 793"/>
                <a:gd name="T77" fmla="*/ 162 h 278"/>
                <a:gd name="T78" fmla="*/ 299 w 793"/>
                <a:gd name="T79" fmla="*/ 167 h 278"/>
                <a:gd name="T80" fmla="*/ 305 w 793"/>
                <a:gd name="T81" fmla="*/ 173 h 278"/>
                <a:gd name="T82" fmla="*/ 335 w 793"/>
                <a:gd name="T83" fmla="*/ 178 h 278"/>
                <a:gd name="T84" fmla="*/ 343 w 793"/>
                <a:gd name="T85" fmla="*/ 183 h 278"/>
                <a:gd name="T86" fmla="*/ 348 w 793"/>
                <a:gd name="T87" fmla="*/ 189 h 278"/>
                <a:gd name="T88" fmla="*/ 365 w 793"/>
                <a:gd name="T89" fmla="*/ 195 h 278"/>
                <a:gd name="T90" fmla="*/ 371 w 793"/>
                <a:gd name="T91" fmla="*/ 201 h 278"/>
                <a:gd name="T92" fmla="*/ 396 w 793"/>
                <a:gd name="T93" fmla="*/ 207 h 278"/>
                <a:gd name="T94" fmla="*/ 431 w 793"/>
                <a:gd name="T95" fmla="*/ 214 h 278"/>
                <a:gd name="T96" fmla="*/ 454 w 793"/>
                <a:gd name="T97" fmla="*/ 221 h 278"/>
                <a:gd name="T98" fmla="*/ 490 w 793"/>
                <a:gd name="T99" fmla="*/ 229 h 278"/>
                <a:gd name="T100" fmla="*/ 514 w 793"/>
                <a:gd name="T101" fmla="*/ 238 h 278"/>
                <a:gd name="T102" fmla="*/ 580 w 793"/>
                <a:gd name="T103" fmla="*/ 249 h 278"/>
                <a:gd name="T104" fmla="*/ 704 w 793"/>
                <a:gd name="T105" fmla="*/ 26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3" h="27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8" y="34"/>
                  </a:lnTo>
                  <a:lnTo>
                    <a:pt x="78" y="35"/>
                  </a:lnTo>
                  <a:lnTo>
                    <a:pt x="83" y="35"/>
                  </a:lnTo>
                  <a:lnTo>
                    <a:pt x="83" y="36"/>
                  </a:lnTo>
                  <a:lnTo>
                    <a:pt x="84" y="36"/>
                  </a:lnTo>
                  <a:lnTo>
                    <a:pt x="84" y="38"/>
                  </a:lnTo>
                  <a:lnTo>
                    <a:pt x="85" y="38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92" y="42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7" y="47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9"/>
                  </a:lnTo>
                  <a:lnTo>
                    <a:pt x="105" y="59"/>
                  </a:lnTo>
                  <a:lnTo>
                    <a:pt x="105" y="60"/>
                  </a:lnTo>
                  <a:lnTo>
                    <a:pt x="108" y="60"/>
                  </a:lnTo>
                  <a:lnTo>
                    <a:pt x="108" y="61"/>
                  </a:lnTo>
                  <a:lnTo>
                    <a:pt x="114" y="61"/>
                  </a:lnTo>
                  <a:lnTo>
                    <a:pt x="114" y="63"/>
                  </a:lnTo>
                  <a:lnTo>
                    <a:pt x="118" y="63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21" y="70"/>
                  </a:lnTo>
                  <a:lnTo>
                    <a:pt x="123" y="70"/>
                  </a:lnTo>
                  <a:lnTo>
                    <a:pt x="123" y="71"/>
                  </a:lnTo>
                  <a:lnTo>
                    <a:pt x="126" y="71"/>
                  </a:lnTo>
                  <a:lnTo>
                    <a:pt x="126" y="72"/>
                  </a:lnTo>
                  <a:lnTo>
                    <a:pt x="127" y="72"/>
                  </a:lnTo>
                  <a:lnTo>
                    <a:pt x="127" y="74"/>
                  </a:lnTo>
                  <a:lnTo>
                    <a:pt x="128" y="74"/>
                  </a:lnTo>
                  <a:lnTo>
                    <a:pt x="128" y="75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76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2" y="79"/>
                  </a:lnTo>
                  <a:lnTo>
                    <a:pt x="132" y="81"/>
                  </a:lnTo>
                  <a:lnTo>
                    <a:pt x="143" y="81"/>
                  </a:lnTo>
                  <a:lnTo>
                    <a:pt x="143" y="82"/>
                  </a:lnTo>
                  <a:lnTo>
                    <a:pt x="144" y="82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9" y="85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2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2"/>
                  </a:lnTo>
                  <a:lnTo>
                    <a:pt x="157" y="92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5"/>
                  </a:lnTo>
                  <a:lnTo>
                    <a:pt x="163" y="95"/>
                  </a:lnTo>
                  <a:lnTo>
                    <a:pt x="163" y="96"/>
                  </a:lnTo>
                  <a:lnTo>
                    <a:pt x="164" y="96"/>
                  </a:lnTo>
                  <a:lnTo>
                    <a:pt x="164" y="98"/>
                  </a:lnTo>
                  <a:lnTo>
                    <a:pt x="167" y="98"/>
                  </a:lnTo>
                  <a:lnTo>
                    <a:pt x="167" y="99"/>
                  </a:lnTo>
                  <a:lnTo>
                    <a:pt x="169" y="99"/>
                  </a:lnTo>
                  <a:lnTo>
                    <a:pt x="169" y="101"/>
                  </a:lnTo>
                  <a:lnTo>
                    <a:pt x="174" y="101"/>
                  </a:lnTo>
                  <a:lnTo>
                    <a:pt x="174" y="102"/>
                  </a:lnTo>
                  <a:lnTo>
                    <a:pt x="176" y="102"/>
                  </a:lnTo>
                  <a:lnTo>
                    <a:pt x="176" y="103"/>
                  </a:lnTo>
                  <a:lnTo>
                    <a:pt x="180" y="103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84" y="106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4" y="109"/>
                  </a:lnTo>
                  <a:lnTo>
                    <a:pt x="193" y="109"/>
                  </a:lnTo>
                  <a:lnTo>
                    <a:pt x="193" y="111"/>
                  </a:lnTo>
                  <a:lnTo>
                    <a:pt x="193" y="111"/>
                  </a:lnTo>
                  <a:lnTo>
                    <a:pt x="193" y="112"/>
                  </a:lnTo>
                  <a:lnTo>
                    <a:pt x="194" y="112"/>
                  </a:lnTo>
                  <a:lnTo>
                    <a:pt x="194" y="114"/>
                  </a:lnTo>
                  <a:lnTo>
                    <a:pt x="199" y="114"/>
                  </a:lnTo>
                  <a:lnTo>
                    <a:pt x="199" y="115"/>
                  </a:lnTo>
                  <a:lnTo>
                    <a:pt x="200" y="115"/>
                  </a:lnTo>
                  <a:lnTo>
                    <a:pt x="200" y="117"/>
                  </a:lnTo>
                  <a:lnTo>
                    <a:pt x="204" y="117"/>
                  </a:lnTo>
                  <a:lnTo>
                    <a:pt x="204" y="118"/>
                  </a:lnTo>
                  <a:lnTo>
                    <a:pt x="208" y="11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21"/>
                  </a:lnTo>
                  <a:lnTo>
                    <a:pt x="211" y="121"/>
                  </a:lnTo>
                  <a:lnTo>
                    <a:pt x="211" y="123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3" y="124"/>
                  </a:lnTo>
                  <a:lnTo>
                    <a:pt x="213" y="126"/>
                  </a:lnTo>
                  <a:lnTo>
                    <a:pt x="215" y="126"/>
                  </a:lnTo>
                  <a:lnTo>
                    <a:pt x="215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6" y="129"/>
                  </a:lnTo>
                  <a:lnTo>
                    <a:pt x="216" y="130"/>
                  </a:lnTo>
                  <a:lnTo>
                    <a:pt x="220" y="130"/>
                  </a:lnTo>
                  <a:lnTo>
                    <a:pt x="220" y="132"/>
                  </a:lnTo>
                  <a:lnTo>
                    <a:pt x="221" y="132"/>
                  </a:lnTo>
                  <a:lnTo>
                    <a:pt x="221" y="133"/>
                  </a:lnTo>
                  <a:lnTo>
                    <a:pt x="222" y="133"/>
                  </a:lnTo>
                  <a:lnTo>
                    <a:pt x="222" y="135"/>
                  </a:lnTo>
                  <a:lnTo>
                    <a:pt x="236" y="135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37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7" y="141"/>
                  </a:lnTo>
                  <a:lnTo>
                    <a:pt x="247" y="143"/>
                  </a:lnTo>
                  <a:lnTo>
                    <a:pt x="250" y="143"/>
                  </a:lnTo>
                  <a:lnTo>
                    <a:pt x="250" y="144"/>
                  </a:lnTo>
                  <a:lnTo>
                    <a:pt x="256" y="144"/>
                  </a:lnTo>
                  <a:lnTo>
                    <a:pt x="256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4" y="14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2"/>
                  </a:lnTo>
                  <a:lnTo>
                    <a:pt x="266" y="152"/>
                  </a:lnTo>
                  <a:lnTo>
                    <a:pt x="266" y="154"/>
                  </a:lnTo>
                  <a:lnTo>
                    <a:pt x="267" y="154"/>
                  </a:lnTo>
                  <a:lnTo>
                    <a:pt x="267" y="156"/>
                  </a:lnTo>
                  <a:lnTo>
                    <a:pt x="279" y="156"/>
                  </a:lnTo>
                  <a:lnTo>
                    <a:pt x="279" y="157"/>
                  </a:lnTo>
                  <a:lnTo>
                    <a:pt x="280" y="157"/>
                  </a:lnTo>
                  <a:lnTo>
                    <a:pt x="280" y="159"/>
                  </a:lnTo>
                  <a:lnTo>
                    <a:pt x="281" y="159"/>
                  </a:lnTo>
                  <a:lnTo>
                    <a:pt x="281" y="161"/>
                  </a:lnTo>
                  <a:lnTo>
                    <a:pt x="283" y="161"/>
                  </a:lnTo>
                  <a:lnTo>
                    <a:pt x="283" y="162"/>
                  </a:lnTo>
                  <a:lnTo>
                    <a:pt x="290" y="162"/>
                  </a:lnTo>
                  <a:lnTo>
                    <a:pt x="290" y="164"/>
                  </a:lnTo>
                  <a:lnTo>
                    <a:pt x="296" y="164"/>
                  </a:lnTo>
                  <a:lnTo>
                    <a:pt x="296" y="166"/>
                  </a:lnTo>
                  <a:lnTo>
                    <a:pt x="296" y="166"/>
                  </a:lnTo>
                  <a:lnTo>
                    <a:pt x="296" y="167"/>
                  </a:lnTo>
                  <a:lnTo>
                    <a:pt x="299" y="167"/>
                  </a:lnTo>
                  <a:lnTo>
                    <a:pt x="299" y="169"/>
                  </a:lnTo>
                  <a:lnTo>
                    <a:pt x="301" y="169"/>
                  </a:lnTo>
                  <a:lnTo>
                    <a:pt x="301" y="171"/>
                  </a:lnTo>
                  <a:lnTo>
                    <a:pt x="302" y="171"/>
                  </a:lnTo>
                  <a:lnTo>
                    <a:pt x="302" y="173"/>
                  </a:lnTo>
                  <a:lnTo>
                    <a:pt x="305" y="173"/>
                  </a:lnTo>
                  <a:lnTo>
                    <a:pt x="305" y="174"/>
                  </a:lnTo>
                  <a:lnTo>
                    <a:pt x="308" y="174"/>
                  </a:lnTo>
                  <a:lnTo>
                    <a:pt x="308" y="176"/>
                  </a:lnTo>
                  <a:lnTo>
                    <a:pt x="331" y="176"/>
                  </a:lnTo>
                  <a:lnTo>
                    <a:pt x="331" y="178"/>
                  </a:lnTo>
                  <a:lnTo>
                    <a:pt x="335" y="178"/>
                  </a:lnTo>
                  <a:lnTo>
                    <a:pt x="335" y="180"/>
                  </a:lnTo>
                  <a:lnTo>
                    <a:pt x="339" y="180"/>
                  </a:lnTo>
                  <a:lnTo>
                    <a:pt x="339" y="181"/>
                  </a:lnTo>
                  <a:lnTo>
                    <a:pt x="340" y="181"/>
                  </a:lnTo>
                  <a:lnTo>
                    <a:pt x="340" y="183"/>
                  </a:lnTo>
                  <a:lnTo>
                    <a:pt x="343" y="183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8" y="189"/>
                  </a:lnTo>
                  <a:lnTo>
                    <a:pt x="348" y="191"/>
                  </a:lnTo>
                  <a:lnTo>
                    <a:pt x="358" y="191"/>
                  </a:lnTo>
                  <a:lnTo>
                    <a:pt x="358" y="193"/>
                  </a:lnTo>
                  <a:lnTo>
                    <a:pt x="361" y="193"/>
                  </a:lnTo>
                  <a:lnTo>
                    <a:pt x="361" y="195"/>
                  </a:lnTo>
                  <a:lnTo>
                    <a:pt x="365" y="195"/>
                  </a:lnTo>
                  <a:lnTo>
                    <a:pt x="365" y="197"/>
                  </a:lnTo>
                  <a:lnTo>
                    <a:pt x="367" y="197"/>
                  </a:lnTo>
                  <a:lnTo>
                    <a:pt x="367" y="199"/>
                  </a:lnTo>
                  <a:lnTo>
                    <a:pt x="369" y="199"/>
                  </a:lnTo>
                  <a:lnTo>
                    <a:pt x="369" y="201"/>
                  </a:lnTo>
                  <a:lnTo>
                    <a:pt x="371" y="201"/>
                  </a:lnTo>
                  <a:lnTo>
                    <a:pt x="371" y="203"/>
                  </a:lnTo>
                  <a:lnTo>
                    <a:pt x="377" y="203"/>
                  </a:lnTo>
                  <a:lnTo>
                    <a:pt x="377" y="205"/>
                  </a:lnTo>
                  <a:lnTo>
                    <a:pt x="381" y="205"/>
                  </a:lnTo>
                  <a:lnTo>
                    <a:pt x="381" y="207"/>
                  </a:lnTo>
                  <a:lnTo>
                    <a:pt x="396" y="207"/>
                  </a:lnTo>
                  <a:lnTo>
                    <a:pt x="396" y="209"/>
                  </a:lnTo>
                  <a:lnTo>
                    <a:pt x="422" y="209"/>
                  </a:lnTo>
                  <a:lnTo>
                    <a:pt x="422" y="211"/>
                  </a:lnTo>
                  <a:lnTo>
                    <a:pt x="424" y="211"/>
                  </a:lnTo>
                  <a:lnTo>
                    <a:pt x="424" y="214"/>
                  </a:lnTo>
                  <a:lnTo>
                    <a:pt x="431" y="214"/>
                  </a:lnTo>
                  <a:lnTo>
                    <a:pt x="431" y="216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43" y="218"/>
                  </a:lnTo>
                  <a:lnTo>
                    <a:pt x="443" y="221"/>
                  </a:lnTo>
                  <a:lnTo>
                    <a:pt x="454" y="221"/>
                  </a:lnTo>
                  <a:lnTo>
                    <a:pt x="454" y="223"/>
                  </a:lnTo>
                  <a:lnTo>
                    <a:pt x="463" y="223"/>
                  </a:lnTo>
                  <a:lnTo>
                    <a:pt x="463" y="226"/>
                  </a:lnTo>
                  <a:lnTo>
                    <a:pt x="485" y="226"/>
                  </a:lnTo>
                  <a:lnTo>
                    <a:pt x="485" y="229"/>
                  </a:lnTo>
                  <a:lnTo>
                    <a:pt x="490" y="229"/>
                  </a:lnTo>
                  <a:lnTo>
                    <a:pt x="490" y="232"/>
                  </a:lnTo>
                  <a:lnTo>
                    <a:pt x="495" y="232"/>
                  </a:lnTo>
                  <a:lnTo>
                    <a:pt x="495" y="235"/>
                  </a:lnTo>
                  <a:lnTo>
                    <a:pt x="498" y="235"/>
                  </a:lnTo>
                  <a:lnTo>
                    <a:pt x="498" y="238"/>
                  </a:lnTo>
                  <a:lnTo>
                    <a:pt x="514" y="238"/>
                  </a:lnTo>
                  <a:lnTo>
                    <a:pt x="514" y="241"/>
                  </a:lnTo>
                  <a:lnTo>
                    <a:pt x="560" y="241"/>
                  </a:lnTo>
                  <a:lnTo>
                    <a:pt x="560" y="245"/>
                  </a:lnTo>
                  <a:lnTo>
                    <a:pt x="570" y="245"/>
                  </a:lnTo>
                  <a:lnTo>
                    <a:pt x="570" y="249"/>
                  </a:lnTo>
                  <a:lnTo>
                    <a:pt x="580" y="249"/>
                  </a:lnTo>
                  <a:lnTo>
                    <a:pt x="580" y="254"/>
                  </a:lnTo>
                  <a:lnTo>
                    <a:pt x="666" y="254"/>
                  </a:lnTo>
                  <a:lnTo>
                    <a:pt x="666" y="259"/>
                  </a:lnTo>
                  <a:lnTo>
                    <a:pt x="699" y="259"/>
                  </a:lnTo>
                  <a:lnTo>
                    <a:pt x="699" y="266"/>
                  </a:lnTo>
                  <a:lnTo>
                    <a:pt x="704" y="266"/>
                  </a:lnTo>
                  <a:lnTo>
                    <a:pt x="704" y="272"/>
                  </a:lnTo>
                  <a:lnTo>
                    <a:pt x="711" y="272"/>
                  </a:lnTo>
                  <a:lnTo>
                    <a:pt x="711" y="278"/>
                  </a:lnTo>
                  <a:lnTo>
                    <a:pt x="793" y="278"/>
                  </a:lnTo>
                </a:path>
              </a:pathLst>
            </a:custGeom>
            <a:noFill/>
            <a:ln w="38100" cmpd="sng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5" name="Rectangle 187"/>
            <p:cNvSpPr>
              <a:spLocks noChangeArrowheads="1"/>
            </p:cNvSpPr>
            <p:nvPr/>
          </p:nvSpPr>
          <p:spPr bwMode="auto">
            <a:xfrm>
              <a:off x="615" y="876"/>
              <a:ext cx="12" cy="12"/>
            </a:xfrm>
            <a:prstGeom prst="rect">
              <a:avLst/>
            </a:prstGeom>
            <a:blipFill dpi="0" rotWithShape="0">
              <a:blip r:embed="rId13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6" name="Rectangle 188"/>
            <p:cNvSpPr>
              <a:spLocks noChangeArrowheads="1"/>
            </p:cNvSpPr>
            <p:nvPr/>
          </p:nvSpPr>
          <p:spPr bwMode="auto">
            <a:xfrm>
              <a:off x="615" y="876"/>
              <a:ext cx="12" cy="12"/>
            </a:xfrm>
            <a:prstGeom prst="rect">
              <a:avLst/>
            </a:prstGeom>
            <a:blipFill dpi="0" rotWithShape="0">
              <a:blip r:embed="rId13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7" name="Rectangle 189"/>
            <p:cNvSpPr>
              <a:spLocks noChangeArrowheads="1"/>
            </p:cNvSpPr>
            <p:nvPr/>
          </p:nvSpPr>
          <p:spPr bwMode="auto">
            <a:xfrm>
              <a:off x="633" y="882"/>
              <a:ext cx="12" cy="12"/>
            </a:xfrm>
            <a:prstGeom prst="rect">
              <a:avLst/>
            </a:prstGeom>
            <a:blipFill dpi="0" rotWithShape="0">
              <a:blip r:embed="rId13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8" name="Rectangle 190"/>
            <p:cNvSpPr>
              <a:spLocks noChangeArrowheads="1"/>
            </p:cNvSpPr>
            <p:nvPr/>
          </p:nvSpPr>
          <p:spPr bwMode="auto">
            <a:xfrm>
              <a:off x="639" y="888"/>
              <a:ext cx="12" cy="12"/>
            </a:xfrm>
            <a:prstGeom prst="rect">
              <a:avLst/>
            </a:prstGeom>
            <a:blipFill dpi="0" rotWithShape="0">
              <a:blip r:embed="rId13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79" name="Rectangle 191"/>
            <p:cNvSpPr>
              <a:spLocks noChangeArrowheads="1"/>
            </p:cNvSpPr>
            <p:nvPr/>
          </p:nvSpPr>
          <p:spPr bwMode="auto">
            <a:xfrm>
              <a:off x="669" y="900"/>
              <a:ext cx="12" cy="12"/>
            </a:xfrm>
            <a:prstGeom prst="rect">
              <a:avLst/>
            </a:prstGeom>
            <a:blipFill dpi="0" rotWithShape="0">
              <a:blip r:embed="rId13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0" name="Rectangle 192"/>
            <p:cNvSpPr>
              <a:spLocks noChangeArrowheads="1"/>
            </p:cNvSpPr>
            <p:nvPr/>
          </p:nvSpPr>
          <p:spPr bwMode="auto">
            <a:xfrm>
              <a:off x="765" y="906"/>
              <a:ext cx="12" cy="12"/>
            </a:xfrm>
            <a:prstGeom prst="rect">
              <a:avLst/>
            </a:prstGeom>
            <a:blipFill dpi="0" rotWithShape="0">
              <a:blip r:embed="rId13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1" name="Rectangle 193"/>
            <p:cNvSpPr>
              <a:spLocks noChangeArrowheads="1"/>
            </p:cNvSpPr>
            <p:nvPr/>
          </p:nvSpPr>
          <p:spPr bwMode="auto">
            <a:xfrm>
              <a:off x="795" y="912"/>
              <a:ext cx="12" cy="12"/>
            </a:xfrm>
            <a:prstGeom prst="rect">
              <a:avLst/>
            </a:prstGeom>
            <a:blipFill dpi="0" rotWithShape="0">
              <a:blip r:embed="rId13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2" name="Rectangle 194"/>
            <p:cNvSpPr>
              <a:spLocks noChangeArrowheads="1"/>
            </p:cNvSpPr>
            <p:nvPr/>
          </p:nvSpPr>
          <p:spPr bwMode="auto">
            <a:xfrm>
              <a:off x="801" y="918"/>
              <a:ext cx="12" cy="12"/>
            </a:xfrm>
            <a:prstGeom prst="rect">
              <a:avLst/>
            </a:prstGeom>
            <a:blipFill dpi="0" rotWithShape="0">
              <a:blip r:embed="rId13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3" name="Rectangle 195"/>
            <p:cNvSpPr>
              <a:spLocks noChangeArrowheads="1"/>
            </p:cNvSpPr>
            <p:nvPr/>
          </p:nvSpPr>
          <p:spPr bwMode="auto">
            <a:xfrm>
              <a:off x="801" y="924"/>
              <a:ext cx="12" cy="12"/>
            </a:xfrm>
            <a:prstGeom prst="rect">
              <a:avLst/>
            </a:prstGeom>
            <a:blipFill dpi="0" rotWithShape="0">
              <a:blip r:embed="rId13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4" name="Rectangle 196"/>
            <p:cNvSpPr>
              <a:spLocks noChangeArrowheads="1"/>
            </p:cNvSpPr>
            <p:nvPr/>
          </p:nvSpPr>
          <p:spPr bwMode="auto">
            <a:xfrm>
              <a:off x="813" y="936"/>
              <a:ext cx="12" cy="12"/>
            </a:xfrm>
            <a:prstGeom prst="rect">
              <a:avLst/>
            </a:prstGeom>
            <a:blipFill dpi="0" rotWithShape="0">
              <a:blip r:embed="rId14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5" name="Rectangle 197"/>
            <p:cNvSpPr>
              <a:spLocks noChangeArrowheads="1"/>
            </p:cNvSpPr>
            <p:nvPr/>
          </p:nvSpPr>
          <p:spPr bwMode="auto">
            <a:xfrm>
              <a:off x="837" y="942"/>
              <a:ext cx="12" cy="12"/>
            </a:xfrm>
            <a:prstGeom prst="rect">
              <a:avLst/>
            </a:prstGeom>
            <a:blipFill dpi="0" rotWithShape="0">
              <a:blip r:embed="rId14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6" name="Rectangle 198"/>
            <p:cNvSpPr>
              <a:spLocks noChangeArrowheads="1"/>
            </p:cNvSpPr>
            <p:nvPr/>
          </p:nvSpPr>
          <p:spPr bwMode="auto">
            <a:xfrm>
              <a:off x="861" y="948"/>
              <a:ext cx="12" cy="12"/>
            </a:xfrm>
            <a:prstGeom prst="rect">
              <a:avLst/>
            </a:prstGeom>
            <a:blipFill dpi="0" rotWithShape="0">
              <a:blip r:embed="rId14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7" name="Rectangle 199"/>
            <p:cNvSpPr>
              <a:spLocks noChangeArrowheads="1"/>
            </p:cNvSpPr>
            <p:nvPr/>
          </p:nvSpPr>
          <p:spPr bwMode="auto">
            <a:xfrm>
              <a:off x="873" y="954"/>
              <a:ext cx="12" cy="12"/>
            </a:xfrm>
            <a:prstGeom prst="rect">
              <a:avLst/>
            </a:prstGeom>
            <a:blipFill dpi="0" rotWithShape="0">
              <a:blip r:embed="rId14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8" name="Rectangle 200"/>
            <p:cNvSpPr>
              <a:spLocks noChangeArrowheads="1"/>
            </p:cNvSpPr>
            <p:nvPr/>
          </p:nvSpPr>
          <p:spPr bwMode="auto">
            <a:xfrm>
              <a:off x="897" y="966"/>
              <a:ext cx="12" cy="12"/>
            </a:xfrm>
            <a:prstGeom prst="rect">
              <a:avLst/>
            </a:prstGeom>
            <a:blipFill dpi="0" rotWithShape="0">
              <a:blip r:embed="rId14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89" name="Rectangle 201"/>
            <p:cNvSpPr>
              <a:spLocks noChangeArrowheads="1"/>
            </p:cNvSpPr>
            <p:nvPr/>
          </p:nvSpPr>
          <p:spPr bwMode="auto">
            <a:xfrm>
              <a:off x="945" y="972"/>
              <a:ext cx="12" cy="12"/>
            </a:xfrm>
            <a:prstGeom prst="rect">
              <a:avLst/>
            </a:prstGeom>
            <a:blipFill dpi="0" rotWithShape="0">
              <a:blip r:embed="rId14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0" name="Rectangle 202"/>
            <p:cNvSpPr>
              <a:spLocks noChangeArrowheads="1"/>
            </p:cNvSpPr>
            <p:nvPr/>
          </p:nvSpPr>
          <p:spPr bwMode="auto">
            <a:xfrm>
              <a:off x="945" y="978"/>
              <a:ext cx="12" cy="12"/>
            </a:xfrm>
            <a:prstGeom prst="rect">
              <a:avLst/>
            </a:prstGeom>
            <a:blipFill dpi="0" rotWithShape="0">
              <a:blip r:embed="rId14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1" name="Rectangle 203"/>
            <p:cNvSpPr>
              <a:spLocks noChangeArrowheads="1"/>
            </p:cNvSpPr>
            <p:nvPr/>
          </p:nvSpPr>
          <p:spPr bwMode="auto">
            <a:xfrm>
              <a:off x="969" y="990"/>
              <a:ext cx="12" cy="12"/>
            </a:xfrm>
            <a:prstGeom prst="rect">
              <a:avLst/>
            </a:prstGeom>
            <a:blipFill dpi="0" rotWithShape="0">
              <a:blip r:embed="rId14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2" name="Rectangle 204"/>
            <p:cNvSpPr>
              <a:spLocks noChangeArrowheads="1"/>
            </p:cNvSpPr>
            <p:nvPr/>
          </p:nvSpPr>
          <p:spPr bwMode="auto">
            <a:xfrm>
              <a:off x="975" y="996"/>
              <a:ext cx="12" cy="12"/>
            </a:xfrm>
            <a:prstGeom prst="rect">
              <a:avLst/>
            </a:prstGeom>
            <a:blipFill dpi="0" rotWithShape="0">
              <a:blip r:embed="rId14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3" name="Rectangle 205"/>
            <p:cNvSpPr>
              <a:spLocks noChangeArrowheads="1"/>
            </p:cNvSpPr>
            <p:nvPr/>
          </p:nvSpPr>
          <p:spPr bwMode="auto">
            <a:xfrm>
              <a:off x="981" y="1002"/>
              <a:ext cx="12" cy="12"/>
            </a:xfrm>
            <a:prstGeom prst="rect">
              <a:avLst/>
            </a:prstGeom>
            <a:blipFill dpi="0" rotWithShape="0">
              <a:blip r:embed="rId14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4" name="Rectangle 206"/>
            <p:cNvSpPr>
              <a:spLocks noChangeArrowheads="1"/>
            </p:cNvSpPr>
            <p:nvPr/>
          </p:nvSpPr>
          <p:spPr bwMode="auto">
            <a:xfrm>
              <a:off x="993" y="1008"/>
              <a:ext cx="12" cy="12"/>
            </a:xfrm>
            <a:prstGeom prst="rect">
              <a:avLst/>
            </a:prstGeom>
            <a:blipFill dpi="0" rotWithShape="0">
              <a:blip r:embed="rId15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5" name="Rectangle 207"/>
            <p:cNvSpPr>
              <a:spLocks noChangeArrowheads="1"/>
            </p:cNvSpPr>
            <p:nvPr/>
          </p:nvSpPr>
          <p:spPr bwMode="auto">
            <a:xfrm>
              <a:off x="993" y="1020"/>
              <a:ext cx="12" cy="12"/>
            </a:xfrm>
            <a:prstGeom prst="rect">
              <a:avLst/>
            </a:prstGeom>
            <a:blipFill dpi="0" rotWithShape="0">
              <a:blip r:embed="rId15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6" name="Rectangle 208"/>
            <p:cNvSpPr>
              <a:spLocks noChangeArrowheads="1"/>
            </p:cNvSpPr>
            <p:nvPr/>
          </p:nvSpPr>
          <p:spPr bwMode="auto">
            <a:xfrm>
              <a:off x="999" y="1026"/>
              <a:ext cx="12" cy="12"/>
            </a:xfrm>
            <a:prstGeom prst="rect">
              <a:avLst/>
            </a:prstGeom>
            <a:blipFill dpi="0" rotWithShape="0">
              <a:blip r:embed="rId15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7" name="Rectangle 209"/>
            <p:cNvSpPr>
              <a:spLocks noChangeArrowheads="1"/>
            </p:cNvSpPr>
            <p:nvPr/>
          </p:nvSpPr>
          <p:spPr bwMode="auto">
            <a:xfrm>
              <a:off x="1053" y="1032"/>
              <a:ext cx="12" cy="12"/>
            </a:xfrm>
            <a:prstGeom prst="rect">
              <a:avLst/>
            </a:prstGeom>
            <a:blipFill dpi="0" rotWithShape="0">
              <a:blip r:embed="rId15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8" name="Rectangle 210"/>
            <p:cNvSpPr>
              <a:spLocks noChangeArrowheads="1"/>
            </p:cNvSpPr>
            <p:nvPr/>
          </p:nvSpPr>
          <p:spPr bwMode="auto">
            <a:xfrm>
              <a:off x="1053" y="1038"/>
              <a:ext cx="12" cy="12"/>
            </a:xfrm>
            <a:prstGeom prst="rect">
              <a:avLst/>
            </a:prstGeom>
            <a:blipFill dpi="0" rotWithShape="0">
              <a:blip r:embed="rId15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499" name="Rectangle 211"/>
            <p:cNvSpPr>
              <a:spLocks noChangeArrowheads="1"/>
            </p:cNvSpPr>
            <p:nvPr/>
          </p:nvSpPr>
          <p:spPr bwMode="auto">
            <a:xfrm>
              <a:off x="1059" y="1050"/>
              <a:ext cx="12" cy="12"/>
            </a:xfrm>
            <a:prstGeom prst="rect">
              <a:avLst/>
            </a:prstGeom>
            <a:blipFill dpi="0" rotWithShape="0">
              <a:blip r:embed="rId15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0" name="Rectangle 212"/>
            <p:cNvSpPr>
              <a:spLocks noChangeArrowheads="1"/>
            </p:cNvSpPr>
            <p:nvPr/>
          </p:nvSpPr>
          <p:spPr bwMode="auto">
            <a:xfrm>
              <a:off x="1065" y="1056"/>
              <a:ext cx="12" cy="12"/>
            </a:xfrm>
            <a:prstGeom prst="rect">
              <a:avLst/>
            </a:prstGeom>
            <a:blipFill dpi="0" rotWithShape="0">
              <a:blip r:embed="rId15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1" name="Rectangle 213"/>
            <p:cNvSpPr>
              <a:spLocks noChangeArrowheads="1"/>
            </p:cNvSpPr>
            <p:nvPr/>
          </p:nvSpPr>
          <p:spPr bwMode="auto">
            <a:xfrm>
              <a:off x="1077" y="1062"/>
              <a:ext cx="12" cy="12"/>
            </a:xfrm>
            <a:prstGeom prst="rect">
              <a:avLst/>
            </a:prstGeom>
            <a:blipFill dpi="0" rotWithShape="0">
              <a:blip r:embed="rId15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2" name="Rectangle 214"/>
            <p:cNvSpPr>
              <a:spLocks noChangeArrowheads="1"/>
            </p:cNvSpPr>
            <p:nvPr/>
          </p:nvSpPr>
          <p:spPr bwMode="auto">
            <a:xfrm>
              <a:off x="1077" y="1074"/>
              <a:ext cx="12" cy="12"/>
            </a:xfrm>
            <a:prstGeom prst="rect">
              <a:avLst/>
            </a:prstGeom>
            <a:blipFill dpi="0" rotWithShape="0">
              <a:blip r:embed="rId15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3" name="Rectangle 215"/>
            <p:cNvSpPr>
              <a:spLocks noChangeArrowheads="1"/>
            </p:cNvSpPr>
            <p:nvPr/>
          </p:nvSpPr>
          <p:spPr bwMode="auto">
            <a:xfrm>
              <a:off x="1107" y="1080"/>
              <a:ext cx="12" cy="12"/>
            </a:xfrm>
            <a:prstGeom prst="rect">
              <a:avLst/>
            </a:prstGeom>
            <a:blipFill dpi="0" rotWithShape="0">
              <a:blip r:embed="rId15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4" name="Rectangle 216"/>
            <p:cNvSpPr>
              <a:spLocks noChangeArrowheads="1"/>
            </p:cNvSpPr>
            <p:nvPr/>
          </p:nvSpPr>
          <p:spPr bwMode="auto">
            <a:xfrm>
              <a:off x="1113" y="1086"/>
              <a:ext cx="12" cy="12"/>
            </a:xfrm>
            <a:prstGeom prst="rect">
              <a:avLst/>
            </a:prstGeom>
            <a:blipFill dpi="0" rotWithShape="0">
              <a:blip r:embed="rId16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5" name="Rectangle 217"/>
            <p:cNvSpPr>
              <a:spLocks noChangeArrowheads="1"/>
            </p:cNvSpPr>
            <p:nvPr/>
          </p:nvSpPr>
          <p:spPr bwMode="auto">
            <a:xfrm>
              <a:off x="1119" y="1098"/>
              <a:ext cx="12" cy="12"/>
            </a:xfrm>
            <a:prstGeom prst="rect">
              <a:avLst/>
            </a:prstGeom>
            <a:blipFill dpi="0" rotWithShape="0">
              <a:blip r:embed="rId16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6" name="Rectangle 218"/>
            <p:cNvSpPr>
              <a:spLocks noChangeArrowheads="1"/>
            </p:cNvSpPr>
            <p:nvPr/>
          </p:nvSpPr>
          <p:spPr bwMode="auto">
            <a:xfrm>
              <a:off x="1125" y="1104"/>
              <a:ext cx="12" cy="12"/>
            </a:xfrm>
            <a:prstGeom prst="rect">
              <a:avLst/>
            </a:prstGeom>
            <a:blipFill dpi="0" rotWithShape="0">
              <a:blip r:embed="rId16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7" name="Rectangle 219"/>
            <p:cNvSpPr>
              <a:spLocks noChangeArrowheads="1"/>
            </p:cNvSpPr>
            <p:nvPr/>
          </p:nvSpPr>
          <p:spPr bwMode="auto">
            <a:xfrm>
              <a:off x="1125" y="1110"/>
              <a:ext cx="12" cy="12"/>
            </a:xfrm>
            <a:prstGeom prst="rect">
              <a:avLst/>
            </a:prstGeom>
            <a:blipFill dpi="0" rotWithShape="0">
              <a:blip r:embed="rId16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8" name="Rectangle 220"/>
            <p:cNvSpPr>
              <a:spLocks noChangeArrowheads="1"/>
            </p:cNvSpPr>
            <p:nvPr/>
          </p:nvSpPr>
          <p:spPr bwMode="auto">
            <a:xfrm>
              <a:off x="1161" y="1116"/>
              <a:ext cx="12" cy="12"/>
            </a:xfrm>
            <a:prstGeom prst="rect">
              <a:avLst/>
            </a:prstGeom>
            <a:blipFill dpi="0" rotWithShape="0">
              <a:blip r:embed="rId16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09" name="Rectangle 221"/>
            <p:cNvSpPr>
              <a:spLocks noChangeArrowheads="1"/>
            </p:cNvSpPr>
            <p:nvPr/>
          </p:nvSpPr>
          <p:spPr bwMode="auto">
            <a:xfrm>
              <a:off x="1173" y="1128"/>
              <a:ext cx="12" cy="12"/>
            </a:xfrm>
            <a:prstGeom prst="rect">
              <a:avLst/>
            </a:prstGeom>
            <a:blipFill dpi="0" rotWithShape="0">
              <a:blip r:embed="rId16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0" name="Rectangle 222"/>
            <p:cNvSpPr>
              <a:spLocks noChangeArrowheads="1"/>
            </p:cNvSpPr>
            <p:nvPr/>
          </p:nvSpPr>
          <p:spPr bwMode="auto">
            <a:xfrm>
              <a:off x="1173" y="1140"/>
              <a:ext cx="12" cy="12"/>
            </a:xfrm>
            <a:prstGeom prst="rect">
              <a:avLst/>
            </a:prstGeom>
            <a:blipFill dpi="0" rotWithShape="0">
              <a:blip r:embed="rId16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1" name="Rectangle 223"/>
            <p:cNvSpPr>
              <a:spLocks noChangeArrowheads="1"/>
            </p:cNvSpPr>
            <p:nvPr/>
          </p:nvSpPr>
          <p:spPr bwMode="auto">
            <a:xfrm>
              <a:off x="1173" y="1140"/>
              <a:ext cx="12" cy="12"/>
            </a:xfrm>
            <a:prstGeom prst="rect">
              <a:avLst/>
            </a:prstGeom>
            <a:blipFill dpi="0" rotWithShape="0">
              <a:blip r:embed="rId16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2" name="Rectangle 224"/>
            <p:cNvSpPr>
              <a:spLocks noChangeArrowheads="1"/>
            </p:cNvSpPr>
            <p:nvPr/>
          </p:nvSpPr>
          <p:spPr bwMode="auto">
            <a:xfrm>
              <a:off x="1191" y="1158"/>
              <a:ext cx="12" cy="12"/>
            </a:xfrm>
            <a:prstGeom prst="rect">
              <a:avLst/>
            </a:prstGeom>
            <a:blipFill dpi="0" rotWithShape="0">
              <a:blip r:embed="rId16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3" name="Rectangle 225"/>
            <p:cNvSpPr>
              <a:spLocks noChangeArrowheads="1"/>
            </p:cNvSpPr>
            <p:nvPr/>
          </p:nvSpPr>
          <p:spPr bwMode="auto">
            <a:xfrm>
              <a:off x="1191" y="1158"/>
              <a:ext cx="12" cy="12"/>
            </a:xfrm>
            <a:prstGeom prst="rect">
              <a:avLst/>
            </a:prstGeom>
            <a:blipFill dpi="0" rotWithShape="0">
              <a:blip r:embed="rId16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4" name="Rectangle 226"/>
            <p:cNvSpPr>
              <a:spLocks noChangeArrowheads="1"/>
            </p:cNvSpPr>
            <p:nvPr/>
          </p:nvSpPr>
          <p:spPr bwMode="auto">
            <a:xfrm>
              <a:off x="1197" y="1164"/>
              <a:ext cx="12" cy="12"/>
            </a:xfrm>
            <a:prstGeom prst="rect">
              <a:avLst/>
            </a:prstGeom>
            <a:blipFill dpi="0" rotWithShape="0">
              <a:blip r:embed="rId17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5" name="Rectangle 227"/>
            <p:cNvSpPr>
              <a:spLocks noChangeArrowheads="1"/>
            </p:cNvSpPr>
            <p:nvPr/>
          </p:nvSpPr>
          <p:spPr bwMode="auto">
            <a:xfrm>
              <a:off x="1203" y="1176"/>
              <a:ext cx="12" cy="12"/>
            </a:xfrm>
            <a:prstGeom prst="rect">
              <a:avLst/>
            </a:prstGeom>
            <a:blipFill dpi="0" rotWithShape="0">
              <a:blip r:embed="rId17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6" name="Rectangle 228"/>
            <p:cNvSpPr>
              <a:spLocks noChangeArrowheads="1"/>
            </p:cNvSpPr>
            <p:nvPr/>
          </p:nvSpPr>
          <p:spPr bwMode="auto">
            <a:xfrm>
              <a:off x="1233" y="1182"/>
              <a:ext cx="12" cy="12"/>
            </a:xfrm>
            <a:prstGeom prst="rect">
              <a:avLst/>
            </a:prstGeom>
            <a:blipFill dpi="0" rotWithShape="0">
              <a:blip r:embed="rId17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7" name="Rectangle 229"/>
            <p:cNvSpPr>
              <a:spLocks noChangeArrowheads="1"/>
            </p:cNvSpPr>
            <p:nvPr/>
          </p:nvSpPr>
          <p:spPr bwMode="auto">
            <a:xfrm>
              <a:off x="1233" y="1200"/>
              <a:ext cx="12" cy="12"/>
            </a:xfrm>
            <a:prstGeom prst="rect">
              <a:avLst/>
            </a:prstGeom>
            <a:blipFill dpi="0" rotWithShape="0">
              <a:blip r:embed="rId17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8" name="Rectangle 230"/>
            <p:cNvSpPr>
              <a:spLocks noChangeArrowheads="1"/>
            </p:cNvSpPr>
            <p:nvPr/>
          </p:nvSpPr>
          <p:spPr bwMode="auto">
            <a:xfrm>
              <a:off x="1233" y="1200"/>
              <a:ext cx="12" cy="12"/>
            </a:xfrm>
            <a:prstGeom prst="rect">
              <a:avLst/>
            </a:prstGeom>
            <a:blipFill dpi="0" rotWithShape="0">
              <a:blip r:embed="rId17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19" name="Rectangle 231"/>
            <p:cNvSpPr>
              <a:spLocks noChangeArrowheads="1"/>
            </p:cNvSpPr>
            <p:nvPr/>
          </p:nvSpPr>
          <p:spPr bwMode="auto">
            <a:xfrm>
              <a:off x="1233" y="1206"/>
              <a:ext cx="12" cy="12"/>
            </a:xfrm>
            <a:prstGeom prst="rect">
              <a:avLst/>
            </a:prstGeom>
            <a:blipFill dpi="0" rotWithShape="0">
              <a:blip r:embed="rId17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0" name="Rectangle 232"/>
            <p:cNvSpPr>
              <a:spLocks noChangeArrowheads="1"/>
            </p:cNvSpPr>
            <p:nvPr/>
          </p:nvSpPr>
          <p:spPr bwMode="auto">
            <a:xfrm>
              <a:off x="1239" y="1212"/>
              <a:ext cx="12" cy="12"/>
            </a:xfrm>
            <a:prstGeom prst="rect">
              <a:avLst/>
            </a:prstGeom>
            <a:blipFill dpi="0" rotWithShape="0">
              <a:blip r:embed="rId17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1" name="Rectangle 233"/>
            <p:cNvSpPr>
              <a:spLocks noChangeArrowheads="1"/>
            </p:cNvSpPr>
            <p:nvPr/>
          </p:nvSpPr>
          <p:spPr bwMode="auto">
            <a:xfrm>
              <a:off x="1239" y="1224"/>
              <a:ext cx="12" cy="12"/>
            </a:xfrm>
            <a:prstGeom prst="rect">
              <a:avLst/>
            </a:prstGeom>
            <a:blipFill dpi="0" rotWithShape="0">
              <a:blip r:embed="rId17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2" name="Rectangle 234"/>
            <p:cNvSpPr>
              <a:spLocks noChangeArrowheads="1"/>
            </p:cNvSpPr>
            <p:nvPr/>
          </p:nvSpPr>
          <p:spPr bwMode="auto">
            <a:xfrm>
              <a:off x="1257" y="1230"/>
              <a:ext cx="12" cy="12"/>
            </a:xfrm>
            <a:prstGeom prst="rect">
              <a:avLst/>
            </a:prstGeom>
            <a:blipFill dpi="0" rotWithShape="0">
              <a:blip r:embed="rId17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3" name="Rectangle 235"/>
            <p:cNvSpPr>
              <a:spLocks noChangeArrowheads="1"/>
            </p:cNvSpPr>
            <p:nvPr/>
          </p:nvSpPr>
          <p:spPr bwMode="auto">
            <a:xfrm>
              <a:off x="1293" y="1236"/>
              <a:ext cx="12" cy="12"/>
            </a:xfrm>
            <a:prstGeom prst="rect">
              <a:avLst/>
            </a:prstGeom>
            <a:blipFill dpi="0" rotWithShape="0">
              <a:blip r:embed="rId17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4" name="Rectangle 236"/>
            <p:cNvSpPr>
              <a:spLocks noChangeArrowheads="1"/>
            </p:cNvSpPr>
            <p:nvPr/>
          </p:nvSpPr>
          <p:spPr bwMode="auto">
            <a:xfrm>
              <a:off x="1323" y="1248"/>
              <a:ext cx="12" cy="12"/>
            </a:xfrm>
            <a:prstGeom prst="rect">
              <a:avLst/>
            </a:prstGeom>
            <a:blipFill dpi="0" rotWithShape="0">
              <a:blip r:embed="rId18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5" name="Rectangle 237"/>
            <p:cNvSpPr>
              <a:spLocks noChangeArrowheads="1"/>
            </p:cNvSpPr>
            <p:nvPr/>
          </p:nvSpPr>
          <p:spPr bwMode="auto">
            <a:xfrm>
              <a:off x="1323" y="1254"/>
              <a:ext cx="12" cy="12"/>
            </a:xfrm>
            <a:prstGeom prst="rect">
              <a:avLst/>
            </a:prstGeom>
            <a:blipFill dpi="0" rotWithShape="0">
              <a:blip r:embed="rId18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6" name="Rectangle 238"/>
            <p:cNvSpPr>
              <a:spLocks noChangeArrowheads="1"/>
            </p:cNvSpPr>
            <p:nvPr/>
          </p:nvSpPr>
          <p:spPr bwMode="auto">
            <a:xfrm>
              <a:off x="1329" y="1260"/>
              <a:ext cx="12" cy="12"/>
            </a:xfrm>
            <a:prstGeom prst="rect">
              <a:avLst/>
            </a:prstGeom>
            <a:blipFill dpi="0" rotWithShape="0">
              <a:blip r:embed="rId18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7" name="Rectangle 239"/>
            <p:cNvSpPr>
              <a:spLocks noChangeArrowheads="1"/>
            </p:cNvSpPr>
            <p:nvPr/>
          </p:nvSpPr>
          <p:spPr bwMode="auto">
            <a:xfrm>
              <a:off x="1335" y="1272"/>
              <a:ext cx="12" cy="12"/>
            </a:xfrm>
            <a:prstGeom prst="rect">
              <a:avLst/>
            </a:prstGeom>
            <a:blipFill dpi="0" rotWithShape="0">
              <a:blip r:embed="rId18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335" y="1278"/>
              <a:ext cx="12" cy="12"/>
            </a:xfrm>
            <a:prstGeom prst="rect">
              <a:avLst/>
            </a:prstGeom>
            <a:blipFill dpi="0" rotWithShape="0">
              <a:blip r:embed="rId18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353" y="1284"/>
              <a:ext cx="12" cy="12"/>
            </a:xfrm>
            <a:prstGeom prst="rect">
              <a:avLst/>
            </a:prstGeom>
            <a:blipFill dpi="0" rotWithShape="0">
              <a:blip r:embed="rId18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1365" y="1296"/>
              <a:ext cx="12" cy="12"/>
            </a:xfrm>
            <a:prstGeom prst="rect">
              <a:avLst/>
            </a:prstGeom>
            <a:blipFill dpi="0" rotWithShape="0">
              <a:blip r:embed="rId18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1377" y="1302"/>
              <a:ext cx="12" cy="12"/>
            </a:xfrm>
            <a:prstGeom prst="rect">
              <a:avLst/>
            </a:prstGeom>
            <a:blipFill dpi="0" rotWithShape="0">
              <a:blip r:embed="rId18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1383" y="1314"/>
              <a:ext cx="12" cy="12"/>
            </a:xfrm>
            <a:prstGeom prst="rect">
              <a:avLst/>
            </a:prstGeom>
            <a:blipFill dpi="0" rotWithShape="0">
              <a:blip r:embed="rId18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1383" y="1320"/>
              <a:ext cx="12" cy="12"/>
            </a:xfrm>
            <a:prstGeom prst="rect">
              <a:avLst/>
            </a:prstGeom>
            <a:blipFill dpi="0" rotWithShape="0">
              <a:blip r:embed="rId18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1389" y="1326"/>
              <a:ext cx="12" cy="12"/>
            </a:xfrm>
            <a:prstGeom prst="rect">
              <a:avLst/>
            </a:prstGeom>
            <a:blipFill dpi="0" rotWithShape="0">
              <a:blip r:embed="rId19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1395" y="1338"/>
              <a:ext cx="12" cy="12"/>
            </a:xfrm>
            <a:prstGeom prst="rect">
              <a:avLst/>
            </a:prstGeom>
            <a:blipFill dpi="0" rotWithShape="0">
              <a:blip r:embed="rId19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1401" y="1344"/>
              <a:ext cx="12" cy="12"/>
            </a:xfrm>
            <a:prstGeom prst="rect">
              <a:avLst/>
            </a:prstGeom>
            <a:blipFill dpi="0" rotWithShape="0">
              <a:blip r:embed="rId19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1473" y="1350"/>
              <a:ext cx="12" cy="12"/>
            </a:xfrm>
            <a:prstGeom prst="rect">
              <a:avLst/>
            </a:prstGeom>
            <a:blipFill dpi="0" rotWithShape="0">
              <a:blip r:embed="rId19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1473" y="1362"/>
              <a:ext cx="12" cy="12"/>
            </a:xfrm>
            <a:prstGeom prst="rect">
              <a:avLst/>
            </a:prstGeom>
            <a:blipFill dpi="0" rotWithShape="0">
              <a:blip r:embed="rId19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1491" y="1368"/>
              <a:ext cx="12" cy="12"/>
            </a:xfrm>
            <a:prstGeom prst="rect">
              <a:avLst/>
            </a:prstGeom>
            <a:blipFill dpi="0" rotWithShape="0">
              <a:blip r:embed="rId19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1509" y="1380"/>
              <a:ext cx="12" cy="12"/>
            </a:xfrm>
            <a:prstGeom prst="rect">
              <a:avLst/>
            </a:prstGeom>
            <a:blipFill dpi="0" rotWithShape="0">
              <a:blip r:embed="rId19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1521" y="1386"/>
              <a:ext cx="12" cy="12"/>
            </a:xfrm>
            <a:prstGeom prst="rect">
              <a:avLst/>
            </a:prstGeom>
            <a:blipFill dpi="0" rotWithShape="0">
              <a:blip r:embed="rId19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1527" y="1398"/>
              <a:ext cx="12" cy="12"/>
            </a:xfrm>
            <a:prstGeom prst="rect">
              <a:avLst/>
            </a:prstGeom>
            <a:blipFill dpi="0" rotWithShape="0">
              <a:blip r:embed="rId19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1545" y="1404"/>
              <a:ext cx="12" cy="12"/>
            </a:xfrm>
            <a:prstGeom prst="rect">
              <a:avLst/>
            </a:prstGeom>
            <a:blipFill dpi="0" rotWithShape="0">
              <a:blip r:embed="rId19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1551" y="1410"/>
              <a:ext cx="12" cy="12"/>
            </a:xfrm>
            <a:prstGeom prst="rect">
              <a:avLst/>
            </a:prstGeom>
            <a:blipFill dpi="0" rotWithShape="0">
              <a:blip r:embed="rId20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1551" y="1422"/>
              <a:ext cx="12" cy="12"/>
            </a:xfrm>
            <a:prstGeom prst="rect">
              <a:avLst/>
            </a:prstGeom>
            <a:blipFill dpi="0" rotWithShape="0">
              <a:blip r:embed="rId20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1557" y="1428"/>
              <a:ext cx="12" cy="12"/>
            </a:xfrm>
            <a:prstGeom prst="rect">
              <a:avLst/>
            </a:prstGeom>
            <a:blipFill dpi="0" rotWithShape="0">
              <a:blip r:embed="rId20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1587" y="1440"/>
              <a:ext cx="12" cy="12"/>
            </a:xfrm>
            <a:prstGeom prst="rect">
              <a:avLst/>
            </a:prstGeom>
            <a:blipFill dpi="0" rotWithShape="0">
              <a:blip r:embed="rId20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1599" y="1446"/>
              <a:ext cx="12" cy="12"/>
            </a:xfrm>
            <a:prstGeom prst="rect">
              <a:avLst/>
            </a:prstGeom>
            <a:blipFill dpi="0" rotWithShape="0">
              <a:blip r:embed="rId20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617" y="1458"/>
              <a:ext cx="12" cy="12"/>
            </a:xfrm>
            <a:prstGeom prst="rect">
              <a:avLst/>
            </a:prstGeom>
            <a:blipFill dpi="0" rotWithShape="0">
              <a:blip r:embed="rId20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623" y="1464"/>
              <a:ext cx="12" cy="12"/>
            </a:xfrm>
            <a:prstGeom prst="rect">
              <a:avLst/>
            </a:prstGeom>
            <a:blipFill dpi="0" rotWithShape="0">
              <a:blip r:embed="rId20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1653" y="1476"/>
              <a:ext cx="12" cy="12"/>
            </a:xfrm>
            <a:prstGeom prst="rect">
              <a:avLst/>
            </a:prstGeom>
            <a:blipFill dpi="0" rotWithShape="0">
              <a:blip r:embed="rId20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1671" y="1482"/>
              <a:ext cx="12" cy="12"/>
            </a:xfrm>
            <a:prstGeom prst="rect">
              <a:avLst/>
            </a:prstGeom>
            <a:blipFill dpi="0" rotWithShape="0">
              <a:blip r:embed="rId20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1689" y="1500"/>
              <a:ext cx="12" cy="12"/>
            </a:xfrm>
            <a:prstGeom prst="rect">
              <a:avLst/>
            </a:prstGeom>
            <a:blipFill dpi="0" rotWithShape="0">
              <a:blip r:embed="rId20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1689" y="1500"/>
              <a:ext cx="12" cy="12"/>
            </a:xfrm>
            <a:prstGeom prst="rect">
              <a:avLst/>
            </a:prstGeom>
            <a:blipFill dpi="0" rotWithShape="0">
              <a:blip r:embed="rId21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1713" y="1506"/>
              <a:ext cx="12" cy="12"/>
            </a:xfrm>
            <a:prstGeom prst="rect">
              <a:avLst/>
            </a:prstGeom>
            <a:blipFill dpi="0" rotWithShape="0">
              <a:blip r:embed="rId21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1719" y="1518"/>
              <a:ext cx="12" cy="12"/>
            </a:xfrm>
            <a:prstGeom prst="rect">
              <a:avLst/>
            </a:prstGeom>
            <a:blipFill dpi="0" rotWithShape="0">
              <a:blip r:embed="rId21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1773" y="1524"/>
              <a:ext cx="12" cy="12"/>
            </a:xfrm>
            <a:prstGeom prst="rect">
              <a:avLst/>
            </a:prstGeom>
            <a:blipFill dpi="0" rotWithShape="0">
              <a:blip r:embed="rId21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1773" y="1536"/>
              <a:ext cx="12" cy="12"/>
            </a:xfrm>
            <a:prstGeom prst="rect">
              <a:avLst/>
            </a:prstGeom>
            <a:blipFill dpi="0" rotWithShape="0">
              <a:blip r:embed="rId2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1773" y="1542"/>
              <a:ext cx="12" cy="12"/>
            </a:xfrm>
            <a:prstGeom prst="rect">
              <a:avLst/>
            </a:prstGeom>
            <a:blipFill dpi="0" rotWithShape="0">
              <a:blip r:embed="rId21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1803" y="1554"/>
              <a:ext cx="12" cy="12"/>
            </a:xfrm>
            <a:prstGeom prst="rect">
              <a:avLst/>
            </a:prstGeom>
            <a:blipFill dpi="0" rotWithShape="0">
              <a:blip r:embed="rId21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1809" y="1560"/>
              <a:ext cx="12" cy="12"/>
            </a:xfrm>
            <a:prstGeom prst="rect">
              <a:avLst/>
            </a:prstGeom>
            <a:blipFill dpi="0" rotWithShape="0">
              <a:blip r:embed="rId21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1839" y="1572"/>
              <a:ext cx="12" cy="12"/>
            </a:xfrm>
            <a:prstGeom prst="rect">
              <a:avLst/>
            </a:prstGeom>
            <a:blipFill dpi="0" rotWithShape="0">
              <a:blip r:embed="rId21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1863" y="1578"/>
              <a:ext cx="12" cy="12"/>
            </a:xfrm>
            <a:prstGeom prst="rect">
              <a:avLst/>
            </a:prstGeom>
            <a:blipFill dpi="0" rotWithShape="0">
              <a:blip r:embed="rId21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1863" y="1590"/>
              <a:ext cx="12" cy="12"/>
            </a:xfrm>
            <a:prstGeom prst="rect">
              <a:avLst/>
            </a:prstGeom>
            <a:blipFill dpi="0" rotWithShape="0">
              <a:blip r:embed="rId22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1875" y="1596"/>
              <a:ext cx="12" cy="12"/>
            </a:xfrm>
            <a:prstGeom prst="rect">
              <a:avLst/>
            </a:prstGeom>
            <a:blipFill dpi="0" rotWithShape="0">
              <a:blip r:embed="rId22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1881" y="1608"/>
              <a:ext cx="12" cy="12"/>
            </a:xfrm>
            <a:prstGeom prst="rect">
              <a:avLst/>
            </a:prstGeom>
            <a:blipFill dpi="0" rotWithShape="0">
              <a:blip r:embed="rId22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1893" y="1614"/>
              <a:ext cx="12" cy="12"/>
            </a:xfrm>
            <a:prstGeom prst="rect">
              <a:avLst/>
            </a:prstGeom>
            <a:blipFill dpi="0" rotWithShape="0">
              <a:blip r:embed="rId22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1899" y="1626"/>
              <a:ext cx="12" cy="12"/>
            </a:xfrm>
            <a:prstGeom prst="rect">
              <a:avLst/>
            </a:prstGeom>
            <a:blipFill dpi="0" rotWithShape="0">
              <a:blip r:embed="rId22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1899" y="1632"/>
              <a:ext cx="12" cy="12"/>
            </a:xfrm>
            <a:prstGeom prst="rect">
              <a:avLst/>
            </a:prstGeom>
            <a:blipFill dpi="0" rotWithShape="0">
              <a:blip r:embed="rId22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911" y="1644"/>
              <a:ext cx="12" cy="12"/>
            </a:xfrm>
            <a:prstGeom prst="rect">
              <a:avLst/>
            </a:prstGeom>
            <a:blipFill dpi="0" rotWithShape="0">
              <a:blip r:embed="rId22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1929" y="1650"/>
              <a:ext cx="12" cy="12"/>
            </a:xfrm>
            <a:prstGeom prst="rect">
              <a:avLst/>
            </a:prstGeom>
            <a:blipFill dpi="0" rotWithShape="0">
              <a:blip r:embed="rId22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1935" y="1662"/>
              <a:ext cx="12" cy="12"/>
            </a:xfrm>
            <a:prstGeom prst="rect">
              <a:avLst/>
            </a:prstGeom>
            <a:blipFill dpi="0" rotWithShape="0">
              <a:blip r:embed="rId22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1947" y="1668"/>
              <a:ext cx="12" cy="12"/>
            </a:xfrm>
            <a:prstGeom prst="rect">
              <a:avLst/>
            </a:prstGeom>
            <a:blipFill dpi="0" rotWithShape="0">
              <a:blip r:embed="rId22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>
              <a:off x="2025" y="1680"/>
              <a:ext cx="12" cy="12"/>
            </a:xfrm>
            <a:prstGeom prst="rect">
              <a:avLst/>
            </a:prstGeom>
            <a:blipFill dpi="0" rotWithShape="0">
              <a:blip r:embed="rId23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>
              <a:off x="2037" y="1692"/>
              <a:ext cx="12" cy="12"/>
            </a:xfrm>
            <a:prstGeom prst="rect">
              <a:avLst/>
            </a:prstGeom>
            <a:blipFill dpi="0" rotWithShape="0">
              <a:blip r:embed="rId23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>
              <a:off x="2037" y="1698"/>
              <a:ext cx="12" cy="12"/>
            </a:xfrm>
            <a:prstGeom prst="rect">
              <a:avLst/>
            </a:prstGeom>
            <a:blipFill dpi="0" rotWithShape="0">
              <a:blip r:embed="rId23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>
              <a:off x="2079" y="1710"/>
              <a:ext cx="12" cy="12"/>
            </a:xfrm>
            <a:prstGeom prst="rect">
              <a:avLst/>
            </a:prstGeom>
            <a:blipFill dpi="0" rotWithShape="0">
              <a:blip r:embed="rId23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>
              <a:off x="2091" y="1716"/>
              <a:ext cx="12" cy="12"/>
            </a:xfrm>
            <a:prstGeom prst="rect">
              <a:avLst/>
            </a:prstGeom>
            <a:blipFill dpi="0" rotWithShape="0">
              <a:blip r:embed="rId23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>
              <a:off x="2109" y="1728"/>
              <a:ext cx="12" cy="12"/>
            </a:xfrm>
            <a:prstGeom prst="rect">
              <a:avLst/>
            </a:prstGeom>
            <a:blipFill dpi="0" rotWithShape="0">
              <a:blip r:embed="rId23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>
              <a:off x="2145" y="1740"/>
              <a:ext cx="12" cy="12"/>
            </a:xfrm>
            <a:prstGeom prst="rect">
              <a:avLst/>
            </a:prstGeom>
            <a:blipFill dpi="0" rotWithShape="0">
              <a:blip r:embed="rId23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>
              <a:off x="2163" y="1746"/>
              <a:ext cx="12" cy="12"/>
            </a:xfrm>
            <a:prstGeom prst="rect">
              <a:avLst/>
            </a:prstGeom>
            <a:blipFill dpi="0" rotWithShape="0">
              <a:blip r:embed="rId23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>
              <a:off x="2181" y="1758"/>
              <a:ext cx="12" cy="12"/>
            </a:xfrm>
            <a:prstGeom prst="rect">
              <a:avLst/>
            </a:prstGeom>
            <a:blipFill dpi="0" rotWithShape="0">
              <a:blip r:embed="rId23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>
              <a:off x="2193" y="1764"/>
              <a:ext cx="12" cy="12"/>
            </a:xfrm>
            <a:prstGeom prst="rect">
              <a:avLst/>
            </a:prstGeom>
            <a:blipFill dpi="0" rotWithShape="0">
              <a:blip r:embed="rId23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>
              <a:off x="2199" y="1776"/>
              <a:ext cx="12" cy="12"/>
            </a:xfrm>
            <a:prstGeom prst="rect">
              <a:avLst/>
            </a:prstGeom>
            <a:blipFill dpi="0" rotWithShape="0">
              <a:blip r:embed="rId24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>
              <a:off x="2211" y="1782"/>
              <a:ext cx="12" cy="12"/>
            </a:xfrm>
            <a:prstGeom prst="rect">
              <a:avLst/>
            </a:prstGeom>
            <a:blipFill dpi="0" rotWithShape="0">
              <a:blip r:embed="rId24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>
              <a:off x="2211" y="1794"/>
              <a:ext cx="12" cy="12"/>
            </a:xfrm>
            <a:prstGeom prst="rect">
              <a:avLst/>
            </a:prstGeom>
            <a:blipFill dpi="0" rotWithShape="0">
              <a:blip r:embed="rId24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>
              <a:off x="2289" y="1806"/>
              <a:ext cx="12" cy="12"/>
            </a:xfrm>
            <a:prstGeom prst="rect">
              <a:avLst/>
            </a:prstGeom>
            <a:blipFill dpi="0" rotWithShape="0">
              <a:blip r:embed="rId24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>
              <a:off x="2289" y="1812"/>
              <a:ext cx="12" cy="12"/>
            </a:xfrm>
            <a:prstGeom prst="rect">
              <a:avLst/>
            </a:prstGeom>
            <a:blipFill dpi="0" rotWithShape="0">
              <a:blip r:embed="rId24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>
              <a:off x="2301" y="1824"/>
              <a:ext cx="12" cy="12"/>
            </a:xfrm>
            <a:prstGeom prst="rect">
              <a:avLst/>
            </a:prstGeom>
            <a:blipFill dpi="0" rotWithShape="0">
              <a:blip r:embed="rId24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>
              <a:off x="2307" y="1836"/>
              <a:ext cx="12" cy="12"/>
            </a:xfrm>
            <a:prstGeom prst="rect">
              <a:avLst/>
            </a:prstGeom>
            <a:blipFill dpi="0" rotWithShape="0">
              <a:blip r:embed="rId24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>
              <a:off x="2355" y="1842"/>
              <a:ext cx="12" cy="12"/>
            </a:xfrm>
            <a:prstGeom prst="rect">
              <a:avLst/>
            </a:prstGeom>
            <a:blipFill dpi="0" rotWithShape="0">
              <a:blip r:embed="rId24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>
              <a:off x="2385" y="1854"/>
              <a:ext cx="12" cy="12"/>
            </a:xfrm>
            <a:prstGeom prst="rect">
              <a:avLst/>
            </a:prstGeom>
            <a:blipFill dpi="0" rotWithShape="0">
              <a:blip r:embed="rId24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>
              <a:off x="2391" y="1866"/>
              <a:ext cx="12" cy="12"/>
            </a:xfrm>
            <a:prstGeom prst="rect">
              <a:avLst/>
            </a:prstGeom>
            <a:blipFill dpi="0" rotWithShape="0">
              <a:blip r:embed="rId24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2403" y="1878"/>
              <a:ext cx="12" cy="12"/>
            </a:xfrm>
            <a:prstGeom prst="rect">
              <a:avLst/>
            </a:prstGeom>
            <a:blipFill dpi="0" rotWithShape="0">
              <a:blip r:embed="rId25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2421" y="1884"/>
              <a:ext cx="12" cy="12"/>
            </a:xfrm>
            <a:prstGeom prst="rect">
              <a:avLst/>
            </a:prstGeom>
            <a:blipFill dpi="0" rotWithShape="0">
              <a:blip r:embed="rId25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6" name="Rectangle 308"/>
            <p:cNvSpPr>
              <a:spLocks noChangeArrowheads="1"/>
            </p:cNvSpPr>
            <p:nvPr/>
          </p:nvSpPr>
          <p:spPr bwMode="auto">
            <a:xfrm>
              <a:off x="2427" y="1896"/>
              <a:ext cx="12" cy="12"/>
            </a:xfrm>
            <a:prstGeom prst="rect">
              <a:avLst/>
            </a:prstGeom>
            <a:blipFill dpi="0" rotWithShape="0">
              <a:blip r:embed="rId25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>
              <a:off x="2445" y="1908"/>
              <a:ext cx="12" cy="12"/>
            </a:xfrm>
            <a:prstGeom prst="rect">
              <a:avLst/>
            </a:prstGeom>
            <a:blipFill dpi="0" rotWithShape="0">
              <a:blip r:embed="rId25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8" name="Rectangle 310"/>
            <p:cNvSpPr>
              <a:spLocks noChangeArrowheads="1"/>
            </p:cNvSpPr>
            <p:nvPr/>
          </p:nvSpPr>
          <p:spPr bwMode="auto">
            <a:xfrm>
              <a:off x="2463" y="1914"/>
              <a:ext cx="12" cy="12"/>
            </a:xfrm>
            <a:prstGeom prst="rect">
              <a:avLst/>
            </a:prstGeom>
            <a:blipFill dpi="0" rotWithShape="0">
              <a:blip r:embed="rId25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2595" y="1926"/>
              <a:ext cx="12" cy="12"/>
            </a:xfrm>
            <a:prstGeom prst="rect">
              <a:avLst/>
            </a:prstGeom>
            <a:blipFill dpi="0" rotWithShape="0">
              <a:blip r:embed="rId25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>
              <a:off x="2625" y="1938"/>
              <a:ext cx="12" cy="12"/>
            </a:xfrm>
            <a:prstGeom prst="rect">
              <a:avLst/>
            </a:prstGeom>
            <a:blipFill dpi="0" rotWithShape="0">
              <a:blip r:embed="rId25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1" name="Rectangle 313"/>
            <p:cNvSpPr>
              <a:spLocks noChangeArrowheads="1"/>
            </p:cNvSpPr>
            <p:nvPr/>
          </p:nvSpPr>
          <p:spPr bwMode="auto">
            <a:xfrm>
              <a:off x="2649" y="1950"/>
              <a:ext cx="12" cy="12"/>
            </a:xfrm>
            <a:prstGeom prst="rect">
              <a:avLst/>
            </a:prstGeom>
            <a:blipFill dpi="0" rotWithShape="0">
              <a:blip r:embed="rId25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2" name="Rectangle 314"/>
            <p:cNvSpPr>
              <a:spLocks noChangeArrowheads="1"/>
            </p:cNvSpPr>
            <p:nvPr/>
          </p:nvSpPr>
          <p:spPr bwMode="auto">
            <a:xfrm>
              <a:off x="2655" y="1962"/>
              <a:ext cx="12" cy="12"/>
            </a:xfrm>
            <a:prstGeom prst="rect">
              <a:avLst/>
            </a:prstGeom>
            <a:blipFill dpi="0" rotWithShape="0">
              <a:blip r:embed="rId25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3" name="Rectangle 315"/>
            <p:cNvSpPr>
              <a:spLocks noChangeArrowheads="1"/>
            </p:cNvSpPr>
            <p:nvPr/>
          </p:nvSpPr>
          <p:spPr bwMode="auto">
            <a:xfrm>
              <a:off x="2667" y="1974"/>
              <a:ext cx="12" cy="12"/>
            </a:xfrm>
            <a:prstGeom prst="rect">
              <a:avLst/>
            </a:prstGeom>
            <a:blipFill dpi="0" rotWithShape="0">
              <a:blip r:embed="rId25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4" name="Rectangle 316"/>
            <p:cNvSpPr>
              <a:spLocks noChangeArrowheads="1"/>
            </p:cNvSpPr>
            <p:nvPr/>
          </p:nvSpPr>
          <p:spPr bwMode="auto">
            <a:xfrm>
              <a:off x="2667" y="1980"/>
              <a:ext cx="12" cy="12"/>
            </a:xfrm>
            <a:prstGeom prst="rect">
              <a:avLst/>
            </a:prstGeom>
            <a:blipFill dpi="0" rotWithShape="0">
              <a:blip r:embed="rId26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5" name="Rectangle 317"/>
            <p:cNvSpPr>
              <a:spLocks noChangeArrowheads="1"/>
            </p:cNvSpPr>
            <p:nvPr/>
          </p:nvSpPr>
          <p:spPr bwMode="auto">
            <a:xfrm>
              <a:off x="2673" y="1992"/>
              <a:ext cx="12" cy="12"/>
            </a:xfrm>
            <a:prstGeom prst="rect">
              <a:avLst/>
            </a:prstGeom>
            <a:blipFill dpi="0" rotWithShape="0">
              <a:blip r:embed="rId26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6" name="Rectangle 318"/>
            <p:cNvSpPr>
              <a:spLocks noChangeArrowheads="1"/>
            </p:cNvSpPr>
            <p:nvPr/>
          </p:nvSpPr>
          <p:spPr bwMode="auto">
            <a:xfrm>
              <a:off x="2703" y="2004"/>
              <a:ext cx="12" cy="12"/>
            </a:xfrm>
            <a:prstGeom prst="rect">
              <a:avLst/>
            </a:prstGeom>
            <a:blipFill dpi="0" rotWithShape="0">
              <a:blip r:embed="rId26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7" name="Rectangle 319"/>
            <p:cNvSpPr>
              <a:spLocks noChangeArrowheads="1"/>
            </p:cNvSpPr>
            <p:nvPr/>
          </p:nvSpPr>
          <p:spPr bwMode="auto">
            <a:xfrm>
              <a:off x="2757" y="2016"/>
              <a:ext cx="12" cy="12"/>
            </a:xfrm>
            <a:prstGeom prst="rect">
              <a:avLst/>
            </a:prstGeom>
            <a:blipFill dpi="0" rotWithShape="0">
              <a:blip r:embed="rId26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8" name="Rectangle 320"/>
            <p:cNvSpPr>
              <a:spLocks noChangeArrowheads="1"/>
            </p:cNvSpPr>
            <p:nvPr/>
          </p:nvSpPr>
          <p:spPr bwMode="auto">
            <a:xfrm>
              <a:off x="2775" y="2028"/>
              <a:ext cx="12" cy="12"/>
            </a:xfrm>
            <a:prstGeom prst="rect">
              <a:avLst/>
            </a:prstGeom>
            <a:blipFill dpi="0" rotWithShape="0">
              <a:blip r:embed="rId26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09" name="Rectangle 321"/>
            <p:cNvSpPr>
              <a:spLocks noChangeArrowheads="1"/>
            </p:cNvSpPr>
            <p:nvPr/>
          </p:nvSpPr>
          <p:spPr bwMode="auto">
            <a:xfrm>
              <a:off x="2799" y="2040"/>
              <a:ext cx="12" cy="12"/>
            </a:xfrm>
            <a:prstGeom prst="rect">
              <a:avLst/>
            </a:prstGeom>
            <a:blipFill dpi="0" rotWithShape="0">
              <a:blip r:embed="rId26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0" name="Rectangle 322"/>
            <p:cNvSpPr>
              <a:spLocks noChangeArrowheads="1"/>
            </p:cNvSpPr>
            <p:nvPr/>
          </p:nvSpPr>
          <p:spPr bwMode="auto">
            <a:xfrm>
              <a:off x="2817" y="2052"/>
              <a:ext cx="12" cy="12"/>
            </a:xfrm>
            <a:prstGeom prst="rect">
              <a:avLst/>
            </a:prstGeom>
            <a:blipFill dpi="0" rotWithShape="0">
              <a:blip r:embed="rId26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1" name="Rectangle 323"/>
            <p:cNvSpPr>
              <a:spLocks noChangeArrowheads="1"/>
            </p:cNvSpPr>
            <p:nvPr/>
          </p:nvSpPr>
          <p:spPr bwMode="auto">
            <a:xfrm>
              <a:off x="2829" y="2064"/>
              <a:ext cx="12" cy="12"/>
            </a:xfrm>
            <a:prstGeom prst="rect">
              <a:avLst/>
            </a:prstGeom>
            <a:blipFill dpi="0" rotWithShape="0">
              <a:blip r:embed="rId26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2" name="Rectangle 324"/>
            <p:cNvSpPr>
              <a:spLocks noChangeArrowheads="1"/>
            </p:cNvSpPr>
            <p:nvPr/>
          </p:nvSpPr>
          <p:spPr bwMode="auto">
            <a:xfrm>
              <a:off x="2841" y="2076"/>
              <a:ext cx="12" cy="12"/>
            </a:xfrm>
            <a:prstGeom prst="rect">
              <a:avLst/>
            </a:prstGeom>
            <a:blipFill dpi="0" rotWithShape="0">
              <a:blip r:embed="rId26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3" name="Rectangle 325"/>
            <p:cNvSpPr>
              <a:spLocks noChangeArrowheads="1"/>
            </p:cNvSpPr>
            <p:nvPr/>
          </p:nvSpPr>
          <p:spPr bwMode="auto">
            <a:xfrm>
              <a:off x="2871" y="2088"/>
              <a:ext cx="12" cy="12"/>
            </a:xfrm>
            <a:prstGeom prst="rect">
              <a:avLst/>
            </a:prstGeom>
            <a:blipFill dpi="0" rotWithShape="0">
              <a:blip r:embed="rId26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4" name="Rectangle 326"/>
            <p:cNvSpPr>
              <a:spLocks noChangeArrowheads="1"/>
            </p:cNvSpPr>
            <p:nvPr/>
          </p:nvSpPr>
          <p:spPr bwMode="auto">
            <a:xfrm>
              <a:off x="2895" y="2100"/>
              <a:ext cx="12" cy="12"/>
            </a:xfrm>
            <a:prstGeom prst="rect">
              <a:avLst/>
            </a:prstGeom>
            <a:blipFill dpi="0" rotWithShape="0">
              <a:blip r:embed="rId27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5" name="Rectangle 327"/>
            <p:cNvSpPr>
              <a:spLocks noChangeArrowheads="1"/>
            </p:cNvSpPr>
            <p:nvPr/>
          </p:nvSpPr>
          <p:spPr bwMode="auto">
            <a:xfrm>
              <a:off x="2991" y="2112"/>
              <a:ext cx="12" cy="12"/>
            </a:xfrm>
            <a:prstGeom prst="rect">
              <a:avLst/>
            </a:prstGeom>
            <a:blipFill dpi="0" rotWithShape="0">
              <a:blip r:embed="rId27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6" name="Rectangle 328"/>
            <p:cNvSpPr>
              <a:spLocks noChangeArrowheads="1"/>
            </p:cNvSpPr>
            <p:nvPr/>
          </p:nvSpPr>
          <p:spPr bwMode="auto">
            <a:xfrm>
              <a:off x="3141" y="2130"/>
              <a:ext cx="12" cy="12"/>
            </a:xfrm>
            <a:prstGeom prst="rect">
              <a:avLst/>
            </a:prstGeom>
            <a:blipFill dpi="0" rotWithShape="0">
              <a:blip r:embed="rId27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7" name="Rectangle 329"/>
            <p:cNvSpPr>
              <a:spLocks noChangeArrowheads="1"/>
            </p:cNvSpPr>
            <p:nvPr/>
          </p:nvSpPr>
          <p:spPr bwMode="auto">
            <a:xfrm>
              <a:off x="3159" y="2142"/>
              <a:ext cx="12" cy="12"/>
            </a:xfrm>
            <a:prstGeom prst="rect">
              <a:avLst/>
            </a:prstGeom>
            <a:blipFill dpi="0" rotWithShape="0">
              <a:blip r:embed="rId27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8" name="Rectangle 330"/>
            <p:cNvSpPr>
              <a:spLocks noChangeArrowheads="1"/>
            </p:cNvSpPr>
            <p:nvPr/>
          </p:nvSpPr>
          <p:spPr bwMode="auto">
            <a:xfrm>
              <a:off x="3201" y="2160"/>
              <a:ext cx="12" cy="12"/>
            </a:xfrm>
            <a:prstGeom prst="rect">
              <a:avLst/>
            </a:prstGeom>
            <a:blipFill dpi="0" rotWithShape="0">
              <a:blip r:embed="rId27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19" name="Rectangle 331"/>
            <p:cNvSpPr>
              <a:spLocks noChangeArrowheads="1"/>
            </p:cNvSpPr>
            <p:nvPr/>
          </p:nvSpPr>
          <p:spPr bwMode="auto">
            <a:xfrm>
              <a:off x="3243" y="2172"/>
              <a:ext cx="12" cy="12"/>
            </a:xfrm>
            <a:prstGeom prst="rect">
              <a:avLst/>
            </a:prstGeom>
            <a:blipFill dpi="0" rotWithShape="0">
              <a:blip r:embed="rId27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0" name="Rectangle 332"/>
            <p:cNvSpPr>
              <a:spLocks noChangeArrowheads="1"/>
            </p:cNvSpPr>
            <p:nvPr/>
          </p:nvSpPr>
          <p:spPr bwMode="auto">
            <a:xfrm>
              <a:off x="3267" y="2184"/>
              <a:ext cx="12" cy="12"/>
            </a:xfrm>
            <a:prstGeom prst="rect">
              <a:avLst/>
            </a:prstGeom>
            <a:blipFill dpi="0" rotWithShape="0">
              <a:blip r:embed="rId27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1" name="Rectangle 333"/>
            <p:cNvSpPr>
              <a:spLocks noChangeArrowheads="1"/>
            </p:cNvSpPr>
            <p:nvPr/>
          </p:nvSpPr>
          <p:spPr bwMode="auto">
            <a:xfrm>
              <a:off x="3333" y="2202"/>
              <a:ext cx="12" cy="12"/>
            </a:xfrm>
            <a:prstGeom prst="rect">
              <a:avLst/>
            </a:prstGeom>
            <a:blipFill dpi="0" rotWithShape="0">
              <a:blip r:embed="rId27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2" name="Rectangle 334"/>
            <p:cNvSpPr>
              <a:spLocks noChangeArrowheads="1"/>
            </p:cNvSpPr>
            <p:nvPr/>
          </p:nvSpPr>
          <p:spPr bwMode="auto">
            <a:xfrm>
              <a:off x="3393" y="2220"/>
              <a:ext cx="12" cy="12"/>
            </a:xfrm>
            <a:prstGeom prst="rect">
              <a:avLst/>
            </a:prstGeom>
            <a:blipFill dpi="0" rotWithShape="0">
              <a:blip r:embed="rId27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3" name="Rectangle 335"/>
            <p:cNvSpPr>
              <a:spLocks noChangeArrowheads="1"/>
            </p:cNvSpPr>
            <p:nvPr/>
          </p:nvSpPr>
          <p:spPr bwMode="auto">
            <a:xfrm>
              <a:off x="3525" y="2238"/>
              <a:ext cx="12" cy="12"/>
            </a:xfrm>
            <a:prstGeom prst="rect">
              <a:avLst/>
            </a:prstGeom>
            <a:blipFill dpi="0" rotWithShape="0">
              <a:blip r:embed="rId27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4" name="Rectangle 336"/>
            <p:cNvSpPr>
              <a:spLocks noChangeArrowheads="1"/>
            </p:cNvSpPr>
            <p:nvPr/>
          </p:nvSpPr>
          <p:spPr bwMode="auto">
            <a:xfrm>
              <a:off x="3555" y="2256"/>
              <a:ext cx="12" cy="12"/>
            </a:xfrm>
            <a:prstGeom prst="rect">
              <a:avLst/>
            </a:prstGeom>
            <a:blipFill dpi="0" rotWithShape="0">
              <a:blip r:embed="rId28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5" name="Rectangle 337"/>
            <p:cNvSpPr>
              <a:spLocks noChangeArrowheads="1"/>
            </p:cNvSpPr>
            <p:nvPr/>
          </p:nvSpPr>
          <p:spPr bwMode="auto">
            <a:xfrm>
              <a:off x="3579" y="2274"/>
              <a:ext cx="12" cy="12"/>
            </a:xfrm>
            <a:prstGeom prst="rect">
              <a:avLst/>
            </a:prstGeom>
            <a:blipFill dpi="0" rotWithShape="0">
              <a:blip r:embed="rId28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6" name="Rectangle 338"/>
            <p:cNvSpPr>
              <a:spLocks noChangeArrowheads="1"/>
            </p:cNvSpPr>
            <p:nvPr/>
          </p:nvSpPr>
          <p:spPr bwMode="auto">
            <a:xfrm>
              <a:off x="3603" y="2292"/>
              <a:ext cx="12" cy="12"/>
            </a:xfrm>
            <a:prstGeom prst="rect">
              <a:avLst/>
            </a:prstGeom>
            <a:blipFill dpi="0" rotWithShape="0">
              <a:blip r:embed="rId28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7" name="Rectangle 339"/>
            <p:cNvSpPr>
              <a:spLocks noChangeArrowheads="1"/>
            </p:cNvSpPr>
            <p:nvPr/>
          </p:nvSpPr>
          <p:spPr bwMode="auto">
            <a:xfrm>
              <a:off x="3693" y="2310"/>
              <a:ext cx="12" cy="12"/>
            </a:xfrm>
            <a:prstGeom prst="rect">
              <a:avLst/>
            </a:prstGeom>
            <a:blipFill dpi="0" rotWithShape="0">
              <a:blip r:embed="rId28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8" name="Rectangle 340"/>
            <p:cNvSpPr>
              <a:spLocks noChangeArrowheads="1"/>
            </p:cNvSpPr>
            <p:nvPr/>
          </p:nvSpPr>
          <p:spPr bwMode="auto">
            <a:xfrm>
              <a:off x="3975" y="2334"/>
              <a:ext cx="12" cy="12"/>
            </a:xfrm>
            <a:prstGeom prst="rect">
              <a:avLst/>
            </a:prstGeom>
            <a:blipFill dpi="0" rotWithShape="0">
              <a:blip r:embed="rId28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29" name="Rectangle 341"/>
            <p:cNvSpPr>
              <a:spLocks noChangeArrowheads="1"/>
            </p:cNvSpPr>
            <p:nvPr/>
          </p:nvSpPr>
          <p:spPr bwMode="auto">
            <a:xfrm>
              <a:off x="4029" y="2358"/>
              <a:ext cx="12" cy="12"/>
            </a:xfrm>
            <a:prstGeom prst="rect">
              <a:avLst/>
            </a:prstGeom>
            <a:blipFill dpi="0" rotWithShape="0">
              <a:blip r:embed="rId28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0" name="Rectangle 342"/>
            <p:cNvSpPr>
              <a:spLocks noChangeArrowheads="1"/>
            </p:cNvSpPr>
            <p:nvPr/>
          </p:nvSpPr>
          <p:spPr bwMode="auto">
            <a:xfrm>
              <a:off x="4089" y="2382"/>
              <a:ext cx="12" cy="12"/>
            </a:xfrm>
            <a:prstGeom prst="rect">
              <a:avLst/>
            </a:prstGeom>
            <a:blipFill dpi="0" rotWithShape="0">
              <a:blip r:embed="rId28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1" name="Rectangle 343"/>
            <p:cNvSpPr>
              <a:spLocks noChangeArrowheads="1"/>
            </p:cNvSpPr>
            <p:nvPr/>
          </p:nvSpPr>
          <p:spPr bwMode="auto">
            <a:xfrm>
              <a:off x="4611" y="2418"/>
              <a:ext cx="12" cy="12"/>
            </a:xfrm>
            <a:prstGeom prst="rect">
              <a:avLst/>
            </a:prstGeom>
            <a:blipFill dpi="0" rotWithShape="0">
              <a:blip r:embed="rId28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2" name="Rectangle 344"/>
            <p:cNvSpPr>
              <a:spLocks noChangeArrowheads="1"/>
            </p:cNvSpPr>
            <p:nvPr/>
          </p:nvSpPr>
          <p:spPr bwMode="auto">
            <a:xfrm>
              <a:off x="4803" y="2454"/>
              <a:ext cx="12" cy="12"/>
            </a:xfrm>
            <a:prstGeom prst="rect">
              <a:avLst/>
            </a:prstGeom>
            <a:blipFill dpi="0" rotWithShape="0">
              <a:blip r:embed="rId28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3" name="Rectangle 345"/>
            <p:cNvSpPr>
              <a:spLocks noChangeArrowheads="1"/>
            </p:cNvSpPr>
            <p:nvPr/>
          </p:nvSpPr>
          <p:spPr bwMode="auto">
            <a:xfrm>
              <a:off x="4833" y="2490"/>
              <a:ext cx="12" cy="12"/>
            </a:xfrm>
            <a:prstGeom prst="rect">
              <a:avLst/>
            </a:prstGeom>
            <a:blipFill dpi="0" rotWithShape="0">
              <a:blip r:embed="rId28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4" name="Rectangle 346"/>
            <p:cNvSpPr>
              <a:spLocks noChangeArrowheads="1"/>
            </p:cNvSpPr>
            <p:nvPr/>
          </p:nvSpPr>
          <p:spPr bwMode="auto">
            <a:xfrm>
              <a:off x="4875" y="2532"/>
              <a:ext cx="12" cy="12"/>
            </a:xfrm>
            <a:prstGeom prst="rect">
              <a:avLst/>
            </a:prstGeom>
            <a:blipFill dpi="0" rotWithShape="0">
              <a:blip r:embed="rId29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5" name="Rectangle 347"/>
            <p:cNvSpPr>
              <a:spLocks noChangeArrowheads="1"/>
            </p:cNvSpPr>
            <p:nvPr/>
          </p:nvSpPr>
          <p:spPr bwMode="auto">
            <a:xfrm>
              <a:off x="621" y="876"/>
              <a:ext cx="12" cy="12"/>
            </a:xfrm>
            <a:prstGeom prst="rect">
              <a:avLst/>
            </a:prstGeom>
            <a:blipFill dpi="0" rotWithShape="0">
              <a:blip r:embed="rId29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6" name="Rectangle 348"/>
            <p:cNvSpPr>
              <a:spLocks noChangeArrowheads="1"/>
            </p:cNvSpPr>
            <p:nvPr/>
          </p:nvSpPr>
          <p:spPr bwMode="auto">
            <a:xfrm>
              <a:off x="627" y="876"/>
              <a:ext cx="12" cy="12"/>
            </a:xfrm>
            <a:prstGeom prst="rect">
              <a:avLst/>
            </a:prstGeom>
            <a:blipFill dpi="0" rotWithShape="0">
              <a:blip r:embed="rId29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7" name="Rectangle 349"/>
            <p:cNvSpPr>
              <a:spLocks noChangeArrowheads="1"/>
            </p:cNvSpPr>
            <p:nvPr/>
          </p:nvSpPr>
          <p:spPr bwMode="auto">
            <a:xfrm>
              <a:off x="651" y="888"/>
              <a:ext cx="12" cy="12"/>
            </a:xfrm>
            <a:prstGeom prst="rect">
              <a:avLst/>
            </a:prstGeom>
            <a:blipFill dpi="0" rotWithShape="0">
              <a:blip r:embed="rId29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8" name="Rectangle 350"/>
            <p:cNvSpPr>
              <a:spLocks noChangeArrowheads="1"/>
            </p:cNvSpPr>
            <p:nvPr/>
          </p:nvSpPr>
          <p:spPr bwMode="auto">
            <a:xfrm>
              <a:off x="663" y="888"/>
              <a:ext cx="12" cy="12"/>
            </a:xfrm>
            <a:prstGeom prst="rect">
              <a:avLst/>
            </a:prstGeom>
            <a:blipFill dpi="0" rotWithShape="0">
              <a:blip r:embed="rId29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39" name="Rectangle 351"/>
            <p:cNvSpPr>
              <a:spLocks noChangeArrowheads="1"/>
            </p:cNvSpPr>
            <p:nvPr/>
          </p:nvSpPr>
          <p:spPr bwMode="auto">
            <a:xfrm>
              <a:off x="663" y="888"/>
              <a:ext cx="12" cy="12"/>
            </a:xfrm>
            <a:prstGeom prst="rect">
              <a:avLst/>
            </a:prstGeom>
            <a:blipFill dpi="0" rotWithShape="0">
              <a:blip r:embed="rId29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0" name="Rectangle 352"/>
            <p:cNvSpPr>
              <a:spLocks noChangeArrowheads="1"/>
            </p:cNvSpPr>
            <p:nvPr/>
          </p:nvSpPr>
          <p:spPr bwMode="auto">
            <a:xfrm>
              <a:off x="663" y="888"/>
              <a:ext cx="12" cy="12"/>
            </a:xfrm>
            <a:prstGeom prst="rect">
              <a:avLst/>
            </a:prstGeom>
            <a:blipFill dpi="0" rotWithShape="0">
              <a:blip r:embed="rId29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1" name="Rectangle 353"/>
            <p:cNvSpPr>
              <a:spLocks noChangeArrowheads="1"/>
            </p:cNvSpPr>
            <p:nvPr/>
          </p:nvSpPr>
          <p:spPr bwMode="auto">
            <a:xfrm>
              <a:off x="669" y="888"/>
              <a:ext cx="12" cy="12"/>
            </a:xfrm>
            <a:prstGeom prst="rect">
              <a:avLst/>
            </a:prstGeom>
            <a:blipFill dpi="0" rotWithShape="0">
              <a:blip r:embed="rId29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2" name="Rectangle 354"/>
            <p:cNvSpPr>
              <a:spLocks noChangeArrowheads="1"/>
            </p:cNvSpPr>
            <p:nvPr/>
          </p:nvSpPr>
          <p:spPr bwMode="auto">
            <a:xfrm>
              <a:off x="675" y="900"/>
              <a:ext cx="12" cy="12"/>
            </a:xfrm>
            <a:prstGeom prst="rect">
              <a:avLst/>
            </a:prstGeom>
            <a:blipFill dpi="0" rotWithShape="0">
              <a:blip r:embed="rId29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3" name="Rectangle 355"/>
            <p:cNvSpPr>
              <a:spLocks noChangeArrowheads="1"/>
            </p:cNvSpPr>
            <p:nvPr/>
          </p:nvSpPr>
          <p:spPr bwMode="auto">
            <a:xfrm>
              <a:off x="681" y="900"/>
              <a:ext cx="12" cy="12"/>
            </a:xfrm>
            <a:prstGeom prst="rect">
              <a:avLst/>
            </a:prstGeom>
            <a:blipFill dpi="0" rotWithShape="0">
              <a:blip r:embed="rId29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4" name="Rectangle 356"/>
            <p:cNvSpPr>
              <a:spLocks noChangeArrowheads="1"/>
            </p:cNvSpPr>
            <p:nvPr/>
          </p:nvSpPr>
          <p:spPr bwMode="auto">
            <a:xfrm>
              <a:off x="687" y="900"/>
              <a:ext cx="12" cy="12"/>
            </a:xfrm>
            <a:prstGeom prst="rect">
              <a:avLst/>
            </a:prstGeom>
            <a:blipFill dpi="0" rotWithShape="0">
              <a:blip r:embed="rId30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5" name="Rectangle 357"/>
            <p:cNvSpPr>
              <a:spLocks noChangeArrowheads="1"/>
            </p:cNvSpPr>
            <p:nvPr/>
          </p:nvSpPr>
          <p:spPr bwMode="auto">
            <a:xfrm>
              <a:off x="711" y="900"/>
              <a:ext cx="12" cy="12"/>
            </a:xfrm>
            <a:prstGeom prst="rect">
              <a:avLst/>
            </a:prstGeom>
            <a:blipFill dpi="0" rotWithShape="0">
              <a:blip r:embed="rId30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6" name="Rectangle 358"/>
            <p:cNvSpPr>
              <a:spLocks noChangeArrowheads="1"/>
            </p:cNvSpPr>
            <p:nvPr/>
          </p:nvSpPr>
          <p:spPr bwMode="auto">
            <a:xfrm>
              <a:off x="765" y="906"/>
              <a:ext cx="12" cy="12"/>
            </a:xfrm>
            <a:prstGeom prst="rect">
              <a:avLst/>
            </a:prstGeom>
            <a:blipFill dpi="0" rotWithShape="0">
              <a:blip r:embed="rId30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7" name="Rectangle 359"/>
            <p:cNvSpPr>
              <a:spLocks noChangeArrowheads="1"/>
            </p:cNvSpPr>
            <p:nvPr/>
          </p:nvSpPr>
          <p:spPr bwMode="auto">
            <a:xfrm>
              <a:off x="765" y="906"/>
              <a:ext cx="12" cy="12"/>
            </a:xfrm>
            <a:prstGeom prst="rect">
              <a:avLst/>
            </a:prstGeom>
            <a:blipFill dpi="0" rotWithShape="0">
              <a:blip r:embed="rId30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8" name="Rectangle 360"/>
            <p:cNvSpPr>
              <a:spLocks noChangeArrowheads="1"/>
            </p:cNvSpPr>
            <p:nvPr/>
          </p:nvSpPr>
          <p:spPr bwMode="auto">
            <a:xfrm>
              <a:off x="801" y="924"/>
              <a:ext cx="12" cy="12"/>
            </a:xfrm>
            <a:prstGeom prst="rect">
              <a:avLst/>
            </a:prstGeom>
            <a:blipFill dpi="0" rotWithShape="0">
              <a:blip r:embed="rId30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49" name="Rectangle 361"/>
            <p:cNvSpPr>
              <a:spLocks noChangeArrowheads="1"/>
            </p:cNvSpPr>
            <p:nvPr/>
          </p:nvSpPr>
          <p:spPr bwMode="auto">
            <a:xfrm>
              <a:off x="849" y="942"/>
              <a:ext cx="12" cy="12"/>
            </a:xfrm>
            <a:prstGeom prst="rect">
              <a:avLst/>
            </a:prstGeom>
            <a:blipFill dpi="0" rotWithShape="0">
              <a:blip r:embed="rId30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0" name="Rectangle 362"/>
            <p:cNvSpPr>
              <a:spLocks noChangeArrowheads="1"/>
            </p:cNvSpPr>
            <p:nvPr/>
          </p:nvSpPr>
          <p:spPr bwMode="auto">
            <a:xfrm>
              <a:off x="873" y="954"/>
              <a:ext cx="12" cy="12"/>
            </a:xfrm>
            <a:prstGeom prst="rect">
              <a:avLst/>
            </a:prstGeom>
            <a:blipFill dpi="0" rotWithShape="0">
              <a:blip r:embed="rId30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1" name="Rectangle 363"/>
            <p:cNvSpPr>
              <a:spLocks noChangeArrowheads="1"/>
            </p:cNvSpPr>
            <p:nvPr/>
          </p:nvSpPr>
          <p:spPr bwMode="auto">
            <a:xfrm>
              <a:off x="879" y="954"/>
              <a:ext cx="12" cy="12"/>
            </a:xfrm>
            <a:prstGeom prst="rect">
              <a:avLst/>
            </a:prstGeom>
            <a:blipFill dpi="0" rotWithShape="0">
              <a:blip r:embed="rId30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2" name="Rectangle 364"/>
            <p:cNvSpPr>
              <a:spLocks noChangeArrowheads="1"/>
            </p:cNvSpPr>
            <p:nvPr/>
          </p:nvSpPr>
          <p:spPr bwMode="auto">
            <a:xfrm>
              <a:off x="915" y="966"/>
              <a:ext cx="12" cy="12"/>
            </a:xfrm>
            <a:prstGeom prst="rect">
              <a:avLst/>
            </a:prstGeom>
            <a:blipFill dpi="0" rotWithShape="0">
              <a:blip r:embed="rId30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3" name="Rectangle 365"/>
            <p:cNvSpPr>
              <a:spLocks noChangeArrowheads="1"/>
            </p:cNvSpPr>
            <p:nvPr/>
          </p:nvSpPr>
          <p:spPr bwMode="auto">
            <a:xfrm>
              <a:off x="951" y="978"/>
              <a:ext cx="12" cy="12"/>
            </a:xfrm>
            <a:prstGeom prst="rect">
              <a:avLst/>
            </a:prstGeom>
            <a:blipFill dpi="0" rotWithShape="0">
              <a:blip r:embed="rId30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4" name="Rectangle 366"/>
            <p:cNvSpPr>
              <a:spLocks noChangeArrowheads="1"/>
            </p:cNvSpPr>
            <p:nvPr/>
          </p:nvSpPr>
          <p:spPr bwMode="auto">
            <a:xfrm>
              <a:off x="975" y="996"/>
              <a:ext cx="12" cy="12"/>
            </a:xfrm>
            <a:prstGeom prst="rect">
              <a:avLst/>
            </a:prstGeom>
            <a:blipFill dpi="0" rotWithShape="0">
              <a:blip r:embed="rId31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5" name="Rectangle 367"/>
            <p:cNvSpPr>
              <a:spLocks noChangeArrowheads="1"/>
            </p:cNvSpPr>
            <p:nvPr/>
          </p:nvSpPr>
          <p:spPr bwMode="auto">
            <a:xfrm>
              <a:off x="987" y="1002"/>
              <a:ext cx="12" cy="12"/>
            </a:xfrm>
            <a:prstGeom prst="rect">
              <a:avLst/>
            </a:prstGeom>
            <a:blipFill dpi="0" rotWithShape="0">
              <a:blip r:embed="rId31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6" name="Rectangle 368"/>
            <p:cNvSpPr>
              <a:spLocks noChangeArrowheads="1"/>
            </p:cNvSpPr>
            <p:nvPr/>
          </p:nvSpPr>
          <p:spPr bwMode="auto">
            <a:xfrm>
              <a:off x="1041" y="1026"/>
              <a:ext cx="12" cy="12"/>
            </a:xfrm>
            <a:prstGeom prst="rect">
              <a:avLst/>
            </a:prstGeom>
            <a:blipFill dpi="0" rotWithShape="0">
              <a:blip r:embed="rId31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7" name="Rectangle 369"/>
            <p:cNvSpPr>
              <a:spLocks noChangeArrowheads="1"/>
            </p:cNvSpPr>
            <p:nvPr/>
          </p:nvSpPr>
          <p:spPr bwMode="auto">
            <a:xfrm>
              <a:off x="1059" y="1038"/>
              <a:ext cx="12" cy="12"/>
            </a:xfrm>
            <a:prstGeom prst="rect">
              <a:avLst/>
            </a:prstGeom>
            <a:blipFill dpi="0" rotWithShape="0">
              <a:blip r:embed="rId31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8" name="Rectangle 370"/>
            <p:cNvSpPr>
              <a:spLocks noChangeArrowheads="1"/>
            </p:cNvSpPr>
            <p:nvPr/>
          </p:nvSpPr>
          <p:spPr bwMode="auto">
            <a:xfrm>
              <a:off x="1071" y="1056"/>
              <a:ext cx="12" cy="12"/>
            </a:xfrm>
            <a:prstGeom prst="rect">
              <a:avLst/>
            </a:prstGeom>
            <a:blipFill dpi="0" rotWithShape="0">
              <a:blip r:embed="rId3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59" name="Rectangle 371"/>
            <p:cNvSpPr>
              <a:spLocks noChangeArrowheads="1"/>
            </p:cNvSpPr>
            <p:nvPr/>
          </p:nvSpPr>
          <p:spPr bwMode="auto">
            <a:xfrm>
              <a:off x="1107" y="1074"/>
              <a:ext cx="12" cy="12"/>
            </a:xfrm>
            <a:prstGeom prst="rect">
              <a:avLst/>
            </a:prstGeom>
            <a:blipFill dpi="0" rotWithShape="0">
              <a:blip r:embed="rId31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0" name="Rectangle 372"/>
            <p:cNvSpPr>
              <a:spLocks noChangeArrowheads="1"/>
            </p:cNvSpPr>
            <p:nvPr/>
          </p:nvSpPr>
          <p:spPr bwMode="auto">
            <a:xfrm>
              <a:off x="1131" y="1110"/>
              <a:ext cx="12" cy="12"/>
            </a:xfrm>
            <a:prstGeom prst="rect">
              <a:avLst/>
            </a:prstGeom>
            <a:blipFill dpi="0" rotWithShape="0">
              <a:blip r:embed="rId31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1" name="Rectangle 373"/>
            <p:cNvSpPr>
              <a:spLocks noChangeArrowheads="1"/>
            </p:cNvSpPr>
            <p:nvPr/>
          </p:nvSpPr>
          <p:spPr bwMode="auto">
            <a:xfrm>
              <a:off x="1137" y="1110"/>
              <a:ext cx="12" cy="12"/>
            </a:xfrm>
            <a:prstGeom prst="rect">
              <a:avLst/>
            </a:prstGeom>
            <a:blipFill dpi="0" rotWithShape="0">
              <a:blip r:embed="rId31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2" name="Rectangle 374"/>
            <p:cNvSpPr>
              <a:spLocks noChangeArrowheads="1"/>
            </p:cNvSpPr>
            <p:nvPr/>
          </p:nvSpPr>
          <p:spPr bwMode="auto">
            <a:xfrm>
              <a:off x="1155" y="1110"/>
              <a:ext cx="12" cy="12"/>
            </a:xfrm>
            <a:prstGeom prst="rect">
              <a:avLst/>
            </a:prstGeom>
            <a:blipFill dpi="0" rotWithShape="0">
              <a:blip r:embed="rId31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3" name="Rectangle 375"/>
            <p:cNvSpPr>
              <a:spLocks noChangeArrowheads="1"/>
            </p:cNvSpPr>
            <p:nvPr/>
          </p:nvSpPr>
          <p:spPr bwMode="auto">
            <a:xfrm>
              <a:off x="1167" y="1116"/>
              <a:ext cx="12" cy="12"/>
            </a:xfrm>
            <a:prstGeom prst="rect">
              <a:avLst/>
            </a:prstGeom>
            <a:blipFill dpi="0" rotWithShape="0">
              <a:blip r:embed="rId31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4" name="Rectangle 376"/>
            <p:cNvSpPr>
              <a:spLocks noChangeArrowheads="1"/>
            </p:cNvSpPr>
            <p:nvPr/>
          </p:nvSpPr>
          <p:spPr bwMode="auto">
            <a:xfrm>
              <a:off x="1185" y="1140"/>
              <a:ext cx="12" cy="12"/>
            </a:xfrm>
            <a:prstGeom prst="rect">
              <a:avLst/>
            </a:prstGeom>
            <a:blipFill dpi="0" rotWithShape="0">
              <a:blip r:embed="rId32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5" name="Rectangle 377"/>
            <p:cNvSpPr>
              <a:spLocks noChangeArrowheads="1"/>
            </p:cNvSpPr>
            <p:nvPr/>
          </p:nvSpPr>
          <p:spPr bwMode="auto">
            <a:xfrm>
              <a:off x="1227" y="1176"/>
              <a:ext cx="12" cy="12"/>
            </a:xfrm>
            <a:prstGeom prst="rect">
              <a:avLst/>
            </a:prstGeom>
            <a:blipFill dpi="0" rotWithShape="0">
              <a:blip r:embed="rId32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6" name="Rectangle 378"/>
            <p:cNvSpPr>
              <a:spLocks noChangeArrowheads="1"/>
            </p:cNvSpPr>
            <p:nvPr/>
          </p:nvSpPr>
          <p:spPr bwMode="auto">
            <a:xfrm>
              <a:off x="1227" y="1176"/>
              <a:ext cx="12" cy="12"/>
            </a:xfrm>
            <a:prstGeom prst="rect">
              <a:avLst/>
            </a:prstGeom>
            <a:blipFill dpi="0" rotWithShape="0">
              <a:blip r:embed="rId32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7" name="Rectangle 379"/>
            <p:cNvSpPr>
              <a:spLocks noChangeArrowheads="1"/>
            </p:cNvSpPr>
            <p:nvPr/>
          </p:nvSpPr>
          <p:spPr bwMode="auto">
            <a:xfrm>
              <a:off x="1233" y="1206"/>
              <a:ext cx="12" cy="12"/>
            </a:xfrm>
            <a:prstGeom prst="rect">
              <a:avLst/>
            </a:prstGeom>
            <a:blipFill dpi="0" rotWithShape="0">
              <a:blip r:embed="rId32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8" name="Rectangle 380"/>
            <p:cNvSpPr>
              <a:spLocks noChangeArrowheads="1"/>
            </p:cNvSpPr>
            <p:nvPr/>
          </p:nvSpPr>
          <p:spPr bwMode="auto">
            <a:xfrm>
              <a:off x="1245" y="1224"/>
              <a:ext cx="12" cy="12"/>
            </a:xfrm>
            <a:prstGeom prst="rect">
              <a:avLst/>
            </a:prstGeom>
            <a:blipFill dpi="0" rotWithShape="0">
              <a:blip r:embed="rId32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69" name="Rectangle 381"/>
            <p:cNvSpPr>
              <a:spLocks noChangeArrowheads="1"/>
            </p:cNvSpPr>
            <p:nvPr/>
          </p:nvSpPr>
          <p:spPr bwMode="auto">
            <a:xfrm>
              <a:off x="1251" y="1224"/>
              <a:ext cx="12" cy="12"/>
            </a:xfrm>
            <a:prstGeom prst="rect">
              <a:avLst/>
            </a:prstGeom>
            <a:blipFill dpi="0" rotWithShape="0">
              <a:blip r:embed="rId32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0" name="Rectangle 382"/>
            <p:cNvSpPr>
              <a:spLocks noChangeArrowheads="1"/>
            </p:cNvSpPr>
            <p:nvPr/>
          </p:nvSpPr>
          <p:spPr bwMode="auto">
            <a:xfrm>
              <a:off x="1257" y="1230"/>
              <a:ext cx="12" cy="12"/>
            </a:xfrm>
            <a:prstGeom prst="rect">
              <a:avLst/>
            </a:prstGeom>
            <a:blipFill dpi="0" rotWithShape="0">
              <a:blip r:embed="rId32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1" name="Rectangle 383"/>
            <p:cNvSpPr>
              <a:spLocks noChangeArrowheads="1"/>
            </p:cNvSpPr>
            <p:nvPr/>
          </p:nvSpPr>
          <p:spPr bwMode="auto">
            <a:xfrm>
              <a:off x="1317" y="1236"/>
              <a:ext cx="12" cy="12"/>
            </a:xfrm>
            <a:prstGeom prst="rect">
              <a:avLst/>
            </a:prstGeom>
            <a:blipFill dpi="0" rotWithShape="0">
              <a:blip r:embed="rId32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2" name="Rectangle 384"/>
            <p:cNvSpPr>
              <a:spLocks noChangeArrowheads="1"/>
            </p:cNvSpPr>
            <p:nvPr/>
          </p:nvSpPr>
          <p:spPr bwMode="auto">
            <a:xfrm>
              <a:off x="1353" y="1284"/>
              <a:ext cx="12" cy="12"/>
            </a:xfrm>
            <a:prstGeom prst="rect">
              <a:avLst/>
            </a:prstGeom>
            <a:blipFill dpi="0" rotWithShape="0">
              <a:blip r:embed="rId32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3" name="Rectangle 385"/>
            <p:cNvSpPr>
              <a:spLocks noChangeArrowheads="1"/>
            </p:cNvSpPr>
            <p:nvPr/>
          </p:nvSpPr>
          <p:spPr bwMode="auto">
            <a:xfrm>
              <a:off x="1377" y="1302"/>
              <a:ext cx="12" cy="12"/>
            </a:xfrm>
            <a:prstGeom prst="rect">
              <a:avLst/>
            </a:prstGeom>
            <a:blipFill dpi="0" rotWithShape="0">
              <a:blip r:embed="rId32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4" name="Rectangle 386"/>
            <p:cNvSpPr>
              <a:spLocks noChangeArrowheads="1"/>
            </p:cNvSpPr>
            <p:nvPr/>
          </p:nvSpPr>
          <p:spPr bwMode="auto">
            <a:xfrm>
              <a:off x="1395" y="1326"/>
              <a:ext cx="12" cy="12"/>
            </a:xfrm>
            <a:prstGeom prst="rect">
              <a:avLst/>
            </a:prstGeom>
            <a:blipFill dpi="0" rotWithShape="0">
              <a:blip r:embed="rId33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5" name="Rectangle 387"/>
            <p:cNvSpPr>
              <a:spLocks noChangeArrowheads="1"/>
            </p:cNvSpPr>
            <p:nvPr/>
          </p:nvSpPr>
          <p:spPr bwMode="auto">
            <a:xfrm>
              <a:off x="1395" y="1338"/>
              <a:ext cx="12" cy="12"/>
            </a:xfrm>
            <a:prstGeom prst="rect">
              <a:avLst/>
            </a:prstGeom>
            <a:blipFill dpi="0" rotWithShape="0">
              <a:blip r:embed="rId33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6" name="Rectangle 388"/>
            <p:cNvSpPr>
              <a:spLocks noChangeArrowheads="1"/>
            </p:cNvSpPr>
            <p:nvPr/>
          </p:nvSpPr>
          <p:spPr bwMode="auto">
            <a:xfrm>
              <a:off x="1401" y="1338"/>
              <a:ext cx="12" cy="12"/>
            </a:xfrm>
            <a:prstGeom prst="rect">
              <a:avLst/>
            </a:prstGeom>
            <a:blipFill dpi="0" rotWithShape="0">
              <a:blip r:embed="rId33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7" name="Rectangle 389"/>
            <p:cNvSpPr>
              <a:spLocks noChangeArrowheads="1"/>
            </p:cNvSpPr>
            <p:nvPr/>
          </p:nvSpPr>
          <p:spPr bwMode="auto">
            <a:xfrm>
              <a:off x="1407" y="1344"/>
              <a:ext cx="12" cy="12"/>
            </a:xfrm>
            <a:prstGeom prst="rect">
              <a:avLst/>
            </a:prstGeom>
            <a:blipFill dpi="0" rotWithShape="0">
              <a:blip r:embed="rId33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8" name="Rectangle 390"/>
            <p:cNvSpPr>
              <a:spLocks noChangeArrowheads="1"/>
            </p:cNvSpPr>
            <p:nvPr/>
          </p:nvSpPr>
          <p:spPr bwMode="auto">
            <a:xfrm>
              <a:off x="1455" y="1344"/>
              <a:ext cx="12" cy="12"/>
            </a:xfrm>
            <a:prstGeom prst="rect">
              <a:avLst/>
            </a:prstGeom>
            <a:blipFill dpi="0" rotWithShape="0">
              <a:blip r:embed="rId33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79" name="Rectangle 391"/>
            <p:cNvSpPr>
              <a:spLocks noChangeArrowheads="1"/>
            </p:cNvSpPr>
            <p:nvPr/>
          </p:nvSpPr>
          <p:spPr bwMode="auto">
            <a:xfrm>
              <a:off x="1455" y="1344"/>
              <a:ext cx="12" cy="12"/>
            </a:xfrm>
            <a:prstGeom prst="rect">
              <a:avLst/>
            </a:prstGeom>
            <a:blipFill dpi="0" rotWithShape="0">
              <a:blip r:embed="rId33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0" name="Rectangle 392"/>
            <p:cNvSpPr>
              <a:spLocks noChangeArrowheads="1"/>
            </p:cNvSpPr>
            <p:nvPr/>
          </p:nvSpPr>
          <p:spPr bwMode="auto">
            <a:xfrm>
              <a:off x="1473" y="1344"/>
              <a:ext cx="12" cy="12"/>
            </a:xfrm>
            <a:prstGeom prst="rect">
              <a:avLst/>
            </a:prstGeom>
            <a:blipFill dpi="0" rotWithShape="0">
              <a:blip r:embed="rId33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1" name="Rectangle 393"/>
            <p:cNvSpPr>
              <a:spLocks noChangeArrowheads="1"/>
            </p:cNvSpPr>
            <p:nvPr/>
          </p:nvSpPr>
          <p:spPr bwMode="auto">
            <a:xfrm>
              <a:off x="1473" y="1344"/>
              <a:ext cx="12" cy="12"/>
            </a:xfrm>
            <a:prstGeom prst="rect">
              <a:avLst/>
            </a:prstGeom>
            <a:blipFill dpi="0" rotWithShape="0">
              <a:blip r:embed="rId33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2" name="Rectangle 394"/>
            <p:cNvSpPr>
              <a:spLocks noChangeArrowheads="1"/>
            </p:cNvSpPr>
            <p:nvPr/>
          </p:nvSpPr>
          <p:spPr bwMode="auto">
            <a:xfrm>
              <a:off x="1473" y="1350"/>
              <a:ext cx="12" cy="12"/>
            </a:xfrm>
            <a:prstGeom prst="rect">
              <a:avLst/>
            </a:prstGeom>
            <a:blipFill dpi="0" rotWithShape="0">
              <a:blip r:embed="rId33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3" name="Rectangle 395"/>
            <p:cNvSpPr>
              <a:spLocks noChangeArrowheads="1"/>
            </p:cNvSpPr>
            <p:nvPr/>
          </p:nvSpPr>
          <p:spPr bwMode="auto">
            <a:xfrm>
              <a:off x="1485" y="1362"/>
              <a:ext cx="12" cy="12"/>
            </a:xfrm>
            <a:prstGeom prst="rect">
              <a:avLst/>
            </a:prstGeom>
            <a:blipFill dpi="0" rotWithShape="0">
              <a:blip r:embed="rId33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4" name="Rectangle 396"/>
            <p:cNvSpPr>
              <a:spLocks noChangeArrowheads="1"/>
            </p:cNvSpPr>
            <p:nvPr/>
          </p:nvSpPr>
          <p:spPr bwMode="auto">
            <a:xfrm>
              <a:off x="1521" y="1386"/>
              <a:ext cx="12" cy="12"/>
            </a:xfrm>
            <a:prstGeom prst="rect">
              <a:avLst/>
            </a:prstGeom>
            <a:blipFill dpi="0" rotWithShape="0">
              <a:blip r:embed="rId34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5" name="Rectangle 397"/>
            <p:cNvSpPr>
              <a:spLocks noChangeArrowheads="1"/>
            </p:cNvSpPr>
            <p:nvPr/>
          </p:nvSpPr>
          <p:spPr bwMode="auto">
            <a:xfrm>
              <a:off x="1599" y="1446"/>
              <a:ext cx="12" cy="12"/>
            </a:xfrm>
            <a:prstGeom prst="rect">
              <a:avLst/>
            </a:prstGeom>
            <a:blipFill dpi="0" rotWithShape="0">
              <a:blip r:embed="rId34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6" name="Rectangle 398"/>
            <p:cNvSpPr>
              <a:spLocks noChangeArrowheads="1"/>
            </p:cNvSpPr>
            <p:nvPr/>
          </p:nvSpPr>
          <p:spPr bwMode="auto">
            <a:xfrm>
              <a:off x="1635" y="1464"/>
              <a:ext cx="12" cy="12"/>
            </a:xfrm>
            <a:prstGeom prst="rect">
              <a:avLst/>
            </a:prstGeom>
            <a:blipFill dpi="0" rotWithShape="0">
              <a:blip r:embed="rId34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7" name="Rectangle 399"/>
            <p:cNvSpPr>
              <a:spLocks noChangeArrowheads="1"/>
            </p:cNvSpPr>
            <p:nvPr/>
          </p:nvSpPr>
          <p:spPr bwMode="auto">
            <a:xfrm>
              <a:off x="1635" y="1464"/>
              <a:ext cx="12" cy="12"/>
            </a:xfrm>
            <a:prstGeom prst="rect">
              <a:avLst/>
            </a:prstGeom>
            <a:blipFill dpi="0" rotWithShape="0">
              <a:blip r:embed="rId34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8" name="Rectangle 400"/>
            <p:cNvSpPr>
              <a:spLocks noChangeArrowheads="1"/>
            </p:cNvSpPr>
            <p:nvPr/>
          </p:nvSpPr>
          <p:spPr bwMode="auto">
            <a:xfrm>
              <a:off x="1725" y="1518"/>
              <a:ext cx="12" cy="12"/>
            </a:xfrm>
            <a:prstGeom prst="rect">
              <a:avLst/>
            </a:prstGeom>
            <a:blipFill dpi="0" rotWithShape="0">
              <a:blip r:embed="rId34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89" name="Rectangle 401"/>
            <p:cNvSpPr>
              <a:spLocks noChangeArrowheads="1"/>
            </p:cNvSpPr>
            <p:nvPr/>
          </p:nvSpPr>
          <p:spPr bwMode="auto">
            <a:xfrm>
              <a:off x="1749" y="1518"/>
              <a:ext cx="12" cy="12"/>
            </a:xfrm>
            <a:prstGeom prst="rect">
              <a:avLst/>
            </a:prstGeom>
            <a:blipFill dpi="0" rotWithShape="0">
              <a:blip r:embed="rId34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0" name="Rectangle 402"/>
            <p:cNvSpPr>
              <a:spLocks noChangeArrowheads="1"/>
            </p:cNvSpPr>
            <p:nvPr/>
          </p:nvSpPr>
          <p:spPr bwMode="auto">
            <a:xfrm>
              <a:off x="1761" y="1518"/>
              <a:ext cx="12" cy="12"/>
            </a:xfrm>
            <a:prstGeom prst="rect">
              <a:avLst/>
            </a:prstGeom>
            <a:blipFill dpi="0" rotWithShape="0">
              <a:blip r:embed="rId34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1" name="Rectangle 403"/>
            <p:cNvSpPr>
              <a:spLocks noChangeArrowheads="1"/>
            </p:cNvSpPr>
            <p:nvPr/>
          </p:nvSpPr>
          <p:spPr bwMode="auto">
            <a:xfrm>
              <a:off x="1779" y="1542"/>
              <a:ext cx="12" cy="12"/>
            </a:xfrm>
            <a:prstGeom prst="rect">
              <a:avLst/>
            </a:prstGeom>
            <a:blipFill dpi="0" rotWithShape="0">
              <a:blip r:embed="rId34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2" name="Rectangle 404"/>
            <p:cNvSpPr>
              <a:spLocks noChangeArrowheads="1"/>
            </p:cNvSpPr>
            <p:nvPr/>
          </p:nvSpPr>
          <p:spPr bwMode="auto">
            <a:xfrm>
              <a:off x="1803" y="1554"/>
              <a:ext cx="12" cy="12"/>
            </a:xfrm>
            <a:prstGeom prst="rect">
              <a:avLst/>
            </a:prstGeom>
            <a:blipFill dpi="0" rotWithShape="0">
              <a:blip r:embed="rId34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3" name="Rectangle 405"/>
            <p:cNvSpPr>
              <a:spLocks noChangeArrowheads="1"/>
            </p:cNvSpPr>
            <p:nvPr/>
          </p:nvSpPr>
          <p:spPr bwMode="auto">
            <a:xfrm>
              <a:off x="1857" y="1572"/>
              <a:ext cx="12" cy="12"/>
            </a:xfrm>
            <a:prstGeom prst="rect">
              <a:avLst/>
            </a:prstGeom>
            <a:blipFill dpi="0" rotWithShape="0">
              <a:blip r:embed="rId34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4" name="Rectangle 406"/>
            <p:cNvSpPr>
              <a:spLocks noChangeArrowheads="1"/>
            </p:cNvSpPr>
            <p:nvPr/>
          </p:nvSpPr>
          <p:spPr bwMode="auto">
            <a:xfrm>
              <a:off x="1881" y="1596"/>
              <a:ext cx="12" cy="12"/>
            </a:xfrm>
            <a:prstGeom prst="rect">
              <a:avLst/>
            </a:prstGeom>
            <a:blipFill dpi="0" rotWithShape="0">
              <a:blip r:embed="rId35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5" name="Rectangle 407"/>
            <p:cNvSpPr>
              <a:spLocks noChangeArrowheads="1"/>
            </p:cNvSpPr>
            <p:nvPr/>
          </p:nvSpPr>
          <p:spPr bwMode="auto">
            <a:xfrm>
              <a:off x="1887" y="1608"/>
              <a:ext cx="12" cy="12"/>
            </a:xfrm>
            <a:prstGeom prst="rect">
              <a:avLst/>
            </a:prstGeom>
            <a:blipFill dpi="0" rotWithShape="0">
              <a:blip r:embed="rId35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6" name="Rectangle 408"/>
            <p:cNvSpPr>
              <a:spLocks noChangeArrowheads="1"/>
            </p:cNvSpPr>
            <p:nvPr/>
          </p:nvSpPr>
          <p:spPr bwMode="auto">
            <a:xfrm>
              <a:off x="1899" y="1626"/>
              <a:ext cx="12" cy="12"/>
            </a:xfrm>
            <a:prstGeom prst="rect">
              <a:avLst/>
            </a:prstGeom>
            <a:blipFill dpi="0" rotWithShape="0">
              <a:blip r:embed="rId35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7" name="Rectangle 409"/>
            <p:cNvSpPr>
              <a:spLocks noChangeArrowheads="1"/>
            </p:cNvSpPr>
            <p:nvPr/>
          </p:nvSpPr>
          <p:spPr bwMode="auto">
            <a:xfrm>
              <a:off x="1905" y="1632"/>
              <a:ext cx="12" cy="12"/>
            </a:xfrm>
            <a:prstGeom prst="rect">
              <a:avLst/>
            </a:prstGeom>
            <a:blipFill dpi="0" rotWithShape="0">
              <a:blip r:embed="rId35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8" name="Rectangle 410"/>
            <p:cNvSpPr>
              <a:spLocks noChangeArrowheads="1"/>
            </p:cNvSpPr>
            <p:nvPr/>
          </p:nvSpPr>
          <p:spPr bwMode="auto">
            <a:xfrm>
              <a:off x="1923" y="1644"/>
              <a:ext cx="12" cy="12"/>
            </a:xfrm>
            <a:prstGeom prst="rect">
              <a:avLst/>
            </a:prstGeom>
            <a:blipFill dpi="0" rotWithShape="0">
              <a:blip r:embed="rId35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699" name="Rectangle 411"/>
            <p:cNvSpPr>
              <a:spLocks noChangeArrowheads="1"/>
            </p:cNvSpPr>
            <p:nvPr/>
          </p:nvSpPr>
          <p:spPr bwMode="auto">
            <a:xfrm>
              <a:off x="1953" y="1668"/>
              <a:ext cx="12" cy="12"/>
            </a:xfrm>
            <a:prstGeom prst="rect">
              <a:avLst/>
            </a:prstGeom>
            <a:blipFill dpi="0" rotWithShape="0">
              <a:blip r:embed="rId35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0" name="Rectangle 412"/>
            <p:cNvSpPr>
              <a:spLocks noChangeArrowheads="1"/>
            </p:cNvSpPr>
            <p:nvPr/>
          </p:nvSpPr>
          <p:spPr bwMode="auto">
            <a:xfrm>
              <a:off x="1971" y="1668"/>
              <a:ext cx="12" cy="12"/>
            </a:xfrm>
            <a:prstGeom prst="rect">
              <a:avLst/>
            </a:prstGeom>
            <a:blipFill dpi="0" rotWithShape="0">
              <a:blip r:embed="rId35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1" name="Rectangle 413"/>
            <p:cNvSpPr>
              <a:spLocks noChangeArrowheads="1"/>
            </p:cNvSpPr>
            <p:nvPr/>
          </p:nvSpPr>
          <p:spPr bwMode="auto">
            <a:xfrm>
              <a:off x="1983" y="1668"/>
              <a:ext cx="12" cy="12"/>
            </a:xfrm>
            <a:prstGeom prst="rect">
              <a:avLst/>
            </a:prstGeom>
            <a:blipFill dpi="0" rotWithShape="0">
              <a:blip r:embed="rId35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2" name="Rectangle 414"/>
            <p:cNvSpPr>
              <a:spLocks noChangeArrowheads="1"/>
            </p:cNvSpPr>
            <p:nvPr/>
          </p:nvSpPr>
          <p:spPr bwMode="auto">
            <a:xfrm>
              <a:off x="2067" y="1698"/>
              <a:ext cx="12" cy="12"/>
            </a:xfrm>
            <a:prstGeom prst="rect">
              <a:avLst/>
            </a:prstGeom>
            <a:blipFill dpi="0" rotWithShape="0">
              <a:blip r:embed="rId35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3" name="Rectangle 415"/>
            <p:cNvSpPr>
              <a:spLocks noChangeArrowheads="1"/>
            </p:cNvSpPr>
            <p:nvPr/>
          </p:nvSpPr>
          <p:spPr bwMode="auto">
            <a:xfrm>
              <a:off x="2109" y="1728"/>
              <a:ext cx="12" cy="12"/>
            </a:xfrm>
            <a:prstGeom prst="rect">
              <a:avLst/>
            </a:prstGeom>
            <a:blipFill dpi="0" rotWithShape="0">
              <a:blip r:embed="rId35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4" name="Rectangle 416"/>
            <p:cNvSpPr>
              <a:spLocks noChangeArrowheads="1"/>
            </p:cNvSpPr>
            <p:nvPr/>
          </p:nvSpPr>
          <p:spPr bwMode="auto">
            <a:xfrm>
              <a:off x="2205" y="1776"/>
              <a:ext cx="12" cy="12"/>
            </a:xfrm>
            <a:prstGeom prst="rect">
              <a:avLst/>
            </a:prstGeom>
            <a:blipFill dpi="0" rotWithShape="0">
              <a:blip r:embed="rId36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5" name="Rectangle 417"/>
            <p:cNvSpPr>
              <a:spLocks noChangeArrowheads="1"/>
            </p:cNvSpPr>
            <p:nvPr/>
          </p:nvSpPr>
          <p:spPr bwMode="auto">
            <a:xfrm>
              <a:off x="2211" y="1782"/>
              <a:ext cx="12" cy="12"/>
            </a:xfrm>
            <a:prstGeom prst="rect">
              <a:avLst/>
            </a:prstGeom>
            <a:blipFill dpi="0" rotWithShape="0">
              <a:blip r:embed="rId36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6" name="Rectangle 418"/>
            <p:cNvSpPr>
              <a:spLocks noChangeArrowheads="1"/>
            </p:cNvSpPr>
            <p:nvPr/>
          </p:nvSpPr>
          <p:spPr bwMode="auto">
            <a:xfrm>
              <a:off x="2241" y="1794"/>
              <a:ext cx="12" cy="12"/>
            </a:xfrm>
            <a:prstGeom prst="rect">
              <a:avLst/>
            </a:prstGeom>
            <a:blipFill dpi="0" rotWithShape="0">
              <a:blip r:embed="rId36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7" name="Rectangle 419"/>
            <p:cNvSpPr>
              <a:spLocks noChangeArrowheads="1"/>
            </p:cNvSpPr>
            <p:nvPr/>
          </p:nvSpPr>
          <p:spPr bwMode="auto">
            <a:xfrm>
              <a:off x="2253" y="1794"/>
              <a:ext cx="12" cy="12"/>
            </a:xfrm>
            <a:prstGeom prst="rect">
              <a:avLst/>
            </a:prstGeom>
            <a:blipFill dpi="0" rotWithShape="0">
              <a:blip r:embed="rId36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8" name="Rectangle 420"/>
            <p:cNvSpPr>
              <a:spLocks noChangeArrowheads="1"/>
            </p:cNvSpPr>
            <p:nvPr/>
          </p:nvSpPr>
          <p:spPr bwMode="auto">
            <a:xfrm>
              <a:off x="2277" y="1794"/>
              <a:ext cx="12" cy="12"/>
            </a:xfrm>
            <a:prstGeom prst="rect">
              <a:avLst/>
            </a:prstGeom>
            <a:blipFill dpi="0" rotWithShape="0">
              <a:blip r:embed="rId36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09" name="Rectangle 421"/>
            <p:cNvSpPr>
              <a:spLocks noChangeArrowheads="1"/>
            </p:cNvSpPr>
            <p:nvPr/>
          </p:nvSpPr>
          <p:spPr bwMode="auto">
            <a:xfrm>
              <a:off x="2289" y="1806"/>
              <a:ext cx="12" cy="12"/>
            </a:xfrm>
            <a:prstGeom prst="rect">
              <a:avLst/>
            </a:prstGeom>
            <a:blipFill dpi="0" rotWithShape="0">
              <a:blip r:embed="rId36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0" name="Rectangle 422"/>
            <p:cNvSpPr>
              <a:spLocks noChangeArrowheads="1"/>
            </p:cNvSpPr>
            <p:nvPr/>
          </p:nvSpPr>
          <p:spPr bwMode="auto">
            <a:xfrm>
              <a:off x="2301" y="1812"/>
              <a:ext cx="12" cy="12"/>
            </a:xfrm>
            <a:prstGeom prst="rect">
              <a:avLst/>
            </a:prstGeom>
            <a:blipFill dpi="0" rotWithShape="0">
              <a:blip r:embed="rId36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1" name="Rectangle 423"/>
            <p:cNvSpPr>
              <a:spLocks noChangeArrowheads="1"/>
            </p:cNvSpPr>
            <p:nvPr/>
          </p:nvSpPr>
          <p:spPr bwMode="auto">
            <a:xfrm>
              <a:off x="2325" y="1836"/>
              <a:ext cx="12" cy="12"/>
            </a:xfrm>
            <a:prstGeom prst="rect">
              <a:avLst/>
            </a:prstGeom>
            <a:blipFill dpi="0" rotWithShape="0">
              <a:blip r:embed="rId36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2" name="Rectangle 424"/>
            <p:cNvSpPr>
              <a:spLocks noChangeArrowheads="1"/>
            </p:cNvSpPr>
            <p:nvPr/>
          </p:nvSpPr>
          <p:spPr bwMode="auto">
            <a:xfrm>
              <a:off x="2367" y="1842"/>
              <a:ext cx="12" cy="12"/>
            </a:xfrm>
            <a:prstGeom prst="rect">
              <a:avLst/>
            </a:prstGeom>
            <a:blipFill dpi="0" rotWithShape="0">
              <a:blip r:embed="rId36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3" name="Rectangle 425"/>
            <p:cNvSpPr>
              <a:spLocks noChangeArrowheads="1"/>
            </p:cNvSpPr>
            <p:nvPr/>
          </p:nvSpPr>
          <p:spPr bwMode="auto">
            <a:xfrm>
              <a:off x="2367" y="1842"/>
              <a:ext cx="12" cy="12"/>
            </a:xfrm>
            <a:prstGeom prst="rect">
              <a:avLst/>
            </a:prstGeom>
            <a:blipFill dpi="0" rotWithShape="0">
              <a:blip r:embed="rId36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4" name="Rectangle 426"/>
            <p:cNvSpPr>
              <a:spLocks noChangeArrowheads="1"/>
            </p:cNvSpPr>
            <p:nvPr/>
          </p:nvSpPr>
          <p:spPr bwMode="auto">
            <a:xfrm>
              <a:off x="2385" y="1842"/>
              <a:ext cx="12" cy="12"/>
            </a:xfrm>
            <a:prstGeom prst="rect">
              <a:avLst/>
            </a:prstGeom>
            <a:blipFill dpi="0" rotWithShape="0">
              <a:blip r:embed="rId37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5" name="Rectangle 427"/>
            <p:cNvSpPr>
              <a:spLocks noChangeArrowheads="1"/>
            </p:cNvSpPr>
            <p:nvPr/>
          </p:nvSpPr>
          <p:spPr bwMode="auto">
            <a:xfrm>
              <a:off x="2403" y="1866"/>
              <a:ext cx="12" cy="12"/>
            </a:xfrm>
            <a:prstGeom prst="rect">
              <a:avLst/>
            </a:prstGeom>
            <a:blipFill dpi="0" rotWithShape="0">
              <a:blip r:embed="rId37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6" name="Rectangle 428"/>
            <p:cNvSpPr>
              <a:spLocks noChangeArrowheads="1"/>
            </p:cNvSpPr>
            <p:nvPr/>
          </p:nvSpPr>
          <p:spPr bwMode="auto">
            <a:xfrm>
              <a:off x="2457" y="1908"/>
              <a:ext cx="12" cy="12"/>
            </a:xfrm>
            <a:prstGeom prst="rect">
              <a:avLst/>
            </a:prstGeom>
            <a:blipFill dpi="0" rotWithShape="0">
              <a:blip r:embed="rId37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7" name="Rectangle 429"/>
            <p:cNvSpPr>
              <a:spLocks noChangeArrowheads="1"/>
            </p:cNvSpPr>
            <p:nvPr/>
          </p:nvSpPr>
          <p:spPr bwMode="auto">
            <a:xfrm>
              <a:off x="2481" y="1914"/>
              <a:ext cx="12" cy="12"/>
            </a:xfrm>
            <a:prstGeom prst="rect">
              <a:avLst/>
            </a:prstGeom>
            <a:blipFill dpi="0" rotWithShape="0">
              <a:blip r:embed="rId37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8" name="Rectangle 430"/>
            <p:cNvSpPr>
              <a:spLocks noChangeArrowheads="1"/>
            </p:cNvSpPr>
            <p:nvPr/>
          </p:nvSpPr>
          <p:spPr bwMode="auto">
            <a:xfrm>
              <a:off x="2481" y="1914"/>
              <a:ext cx="12" cy="12"/>
            </a:xfrm>
            <a:prstGeom prst="rect">
              <a:avLst/>
            </a:prstGeom>
            <a:blipFill dpi="0" rotWithShape="0">
              <a:blip r:embed="rId37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19" name="Rectangle 431"/>
            <p:cNvSpPr>
              <a:spLocks noChangeArrowheads="1"/>
            </p:cNvSpPr>
            <p:nvPr/>
          </p:nvSpPr>
          <p:spPr bwMode="auto">
            <a:xfrm>
              <a:off x="2523" y="1914"/>
              <a:ext cx="12" cy="12"/>
            </a:xfrm>
            <a:prstGeom prst="rect">
              <a:avLst/>
            </a:prstGeom>
            <a:blipFill dpi="0" rotWithShape="0">
              <a:blip r:embed="rId37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0" name="Rectangle 432"/>
            <p:cNvSpPr>
              <a:spLocks noChangeArrowheads="1"/>
            </p:cNvSpPr>
            <p:nvPr/>
          </p:nvSpPr>
          <p:spPr bwMode="auto">
            <a:xfrm>
              <a:off x="2547" y="1914"/>
              <a:ext cx="12" cy="12"/>
            </a:xfrm>
            <a:prstGeom prst="rect">
              <a:avLst/>
            </a:prstGeom>
            <a:blipFill dpi="0" rotWithShape="0">
              <a:blip r:embed="rId37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1" name="Rectangle 433"/>
            <p:cNvSpPr>
              <a:spLocks noChangeArrowheads="1"/>
            </p:cNvSpPr>
            <p:nvPr/>
          </p:nvSpPr>
          <p:spPr bwMode="auto">
            <a:xfrm>
              <a:off x="2553" y="1914"/>
              <a:ext cx="12" cy="12"/>
            </a:xfrm>
            <a:prstGeom prst="rect">
              <a:avLst/>
            </a:prstGeom>
            <a:blipFill dpi="0" rotWithShape="0">
              <a:blip r:embed="rId37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2" name="Rectangle 434"/>
            <p:cNvSpPr>
              <a:spLocks noChangeArrowheads="1"/>
            </p:cNvSpPr>
            <p:nvPr/>
          </p:nvSpPr>
          <p:spPr bwMode="auto">
            <a:xfrm>
              <a:off x="2559" y="1914"/>
              <a:ext cx="12" cy="12"/>
            </a:xfrm>
            <a:prstGeom prst="rect">
              <a:avLst/>
            </a:prstGeom>
            <a:blipFill dpi="0" rotWithShape="0">
              <a:blip r:embed="rId37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3" name="Rectangle 435"/>
            <p:cNvSpPr>
              <a:spLocks noChangeArrowheads="1"/>
            </p:cNvSpPr>
            <p:nvPr/>
          </p:nvSpPr>
          <p:spPr bwMode="auto">
            <a:xfrm>
              <a:off x="2661" y="1962"/>
              <a:ext cx="12" cy="12"/>
            </a:xfrm>
            <a:prstGeom prst="rect">
              <a:avLst/>
            </a:prstGeom>
            <a:blipFill dpi="0" rotWithShape="0">
              <a:blip r:embed="rId37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4" name="Rectangle 436"/>
            <p:cNvSpPr>
              <a:spLocks noChangeArrowheads="1"/>
            </p:cNvSpPr>
            <p:nvPr/>
          </p:nvSpPr>
          <p:spPr bwMode="auto">
            <a:xfrm>
              <a:off x="2667" y="1980"/>
              <a:ext cx="12" cy="12"/>
            </a:xfrm>
            <a:prstGeom prst="rect">
              <a:avLst/>
            </a:prstGeom>
            <a:blipFill dpi="0" rotWithShape="0">
              <a:blip r:embed="rId38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5" name="Rectangle 437"/>
            <p:cNvSpPr>
              <a:spLocks noChangeArrowheads="1"/>
            </p:cNvSpPr>
            <p:nvPr/>
          </p:nvSpPr>
          <p:spPr bwMode="auto">
            <a:xfrm>
              <a:off x="2697" y="1992"/>
              <a:ext cx="12" cy="12"/>
            </a:xfrm>
            <a:prstGeom prst="rect">
              <a:avLst/>
            </a:prstGeom>
            <a:blipFill dpi="0" rotWithShape="0">
              <a:blip r:embed="rId38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6" name="Rectangle 438"/>
            <p:cNvSpPr>
              <a:spLocks noChangeArrowheads="1"/>
            </p:cNvSpPr>
            <p:nvPr/>
          </p:nvSpPr>
          <p:spPr bwMode="auto">
            <a:xfrm>
              <a:off x="2727" y="2004"/>
              <a:ext cx="12" cy="12"/>
            </a:xfrm>
            <a:prstGeom prst="rect">
              <a:avLst/>
            </a:prstGeom>
            <a:blipFill dpi="0" rotWithShape="0">
              <a:blip r:embed="rId38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7" name="Rectangle 439"/>
            <p:cNvSpPr>
              <a:spLocks noChangeArrowheads="1"/>
            </p:cNvSpPr>
            <p:nvPr/>
          </p:nvSpPr>
          <p:spPr bwMode="auto">
            <a:xfrm>
              <a:off x="2733" y="2004"/>
              <a:ext cx="12" cy="12"/>
            </a:xfrm>
            <a:prstGeom prst="rect">
              <a:avLst/>
            </a:prstGeom>
            <a:blipFill dpi="0" rotWithShape="0">
              <a:blip r:embed="rId38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8" name="Rectangle 440"/>
            <p:cNvSpPr>
              <a:spLocks noChangeArrowheads="1"/>
            </p:cNvSpPr>
            <p:nvPr/>
          </p:nvSpPr>
          <p:spPr bwMode="auto">
            <a:xfrm>
              <a:off x="2745" y="2004"/>
              <a:ext cx="12" cy="12"/>
            </a:xfrm>
            <a:prstGeom prst="rect">
              <a:avLst/>
            </a:prstGeom>
            <a:blipFill dpi="0" rotWithShape="0">
              <a:blip r:embed="rId38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29" name="Rectangle 441"/>
            <p:cNvSpPr>
              <a:spLocks noChangeArrowheads="1"/>
            </p:cNvSpPr>
            <p:nvPr/>
          </p:nvSpPr>
          <p:spPr bwMode="auto">
            <a:xfrm>
              <a:off x="2751" y="2004"/>
              <a:ext cx="12" cy="12"/>
            </a:xfrm>
            <a:prstGeom prst="rect">
              <a:avLst/>
            </a:prstGeom>
            <a:blipFill dpi="0" rotWithShape="0">
              <a:blip r:embed="rId38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0" name="Rectangle 442"/>
            <p:cNvSpPr>
              <a:spLocks noChangeArrowheads="1"/>
            </p:cNvSpPr>
            <p:nvPr/>
          </p:nvSpPr>
          <p:spPr bwMode="auto">
            <a:xfrm>
              <a:off x="2769" y="2016"/>
              <a:ext cx="12" cy="12"/>
            </a:xfrm>
            <a:prstGeom prst="rect">
              <a:avLst/>
            </a:prstGeom>
            <a:blipFill dpi="0" rotWithShape="0">
              <a:blip r:embed="rId38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1" name="Rectangle 443"/>
            <p:cNvSpPr>
              <a:spLocks noChangeArrowheads="1"/>
            </p:cNvSpPr>
            <p:nvPr/>
          </p:nvSpPr>
          <p:spPr bwMode="auto">
            <a:xfrm>
              <a:off x="2787" y="2028"/>
              <a:ext cx="12" cy="12"/>
            </a:xfrm>
            <a:prstGeom prst="rect">
              <a:avLst/>
            </a:prstGeom>
            <a:blipFill dpi="0" rotWithShape="0">
              <a:blip r:embed="rId38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2" name="Rectangle 444"/>
            <p:cNvSpPr>
              <a:spLocks noChangeArrowheads="1"/>
            </p:cNvSpPr>
            <p:nvPr/>
          </p:nvSpPr>
          <p:spPr bwMode="auto">
            <a:xfrm>
              <a:off x="2817" y="2040"/>
              <a:ext cx="12" cy="12"/>
            </a:xfrm>
            <a:prstGeom prst="rect">
              <a:avLst/>
            </a:prstGeom>
            <a:blipFill dpi="0" rotWithShape="0">
              <a:blip r:embed="rId38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3" name="Rectangle 445"/>
            <p:cNvSpPr>
              <a:spLocks noChangeArrowheads="1"/>
            </p:cNvSpPr>
            <p:nvPr/>
          </p:nvSpPr>
          <p:spPr bwMode="auto">
            <a:xfrm>
              <a:off x="2835" y="2064"/>
              <a:ext cx="12" cy="12"/>
            </a:xfrm>
            <a:prstGeom prst="rect">
              <a:avLst/>
            </a:prstGeom>
            <a:blipFill dpi="0" rotWithShape="0">
              <a:blip r:embed="rId38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4" name="Rectangle 446"/>
            <p:cNvSpPr>
              <a:spLocks noChangeArrowheads="1"/>
            </p:cNvSpPr>
            <p:nvPr/>
          </p:nvSpPr>
          <p:spPr bwMode="auto">
            <a:xfrm>
              <a:off x="2883" y="2088"/>
              <a:ext cx="12" cy="12"/>
            </a:xfrm>
            <a:prstGeom prst="rect">
              <a:avLst/>
            </a:prstGeom>
            <a:blipFill dpi="0" rotWithShape="0">
              <a:blip r:embed="rId39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5" name="Rectangle 447"/>
            <p:cNvSpPr>
              <a:spLocks noChangeArrowheads="1"/>
            </p:cNvSpPr>
            <p:nvPr/>
          </p:nvSpPr>
          <p:spPr bwMode="auto">
            <a:xfrm>
              <a:off x="2889" y="2088"/>
              <a:ext cx="12" cy="12"/>
            </a:xfrm>
            <a:prstGeom prst="rect">
              <a:avLst/>
            </a:prstGeom>
            <a:blipFill dpi="0" rotWithShape="0">
              <a:blip r:embed="rId39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6" name="Rectangle 448"/>
            <p:cNvSpPr>
              <a:spLocks noChangeArrowheads="1"/>
            </p:cNvSpPr>
            <p:nvPr/>
          </p:nvSpPr>
          <p:spPr bwMode="auto">
            <a:xfrm>
              <a:off x="2889" y="2088"/>
              <a:ext cx="12" cy="12"/>
            </a:xfrm>
            <a:prstGeom prst="rect">
              <a:avLst/>
            </a:prstGeom>
            <a:blipFill dpi="0" rotWithShape="0">
              <a:blip r:embed="rId39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7" name="Rectangle 449"/>
            <p:cNvSpPr>
              <a:spLocks noChangeArrowheads="1"/>
            </p:cNvSpPr>
            <p:nvPr/>
          </p:nvSpPr>
          <p:spPr bwMode="auto">
            <a:xfrm>
              <a:off x="2931" y="2100"/>
              <a:ext cx="12" cy="12"/>
            </a:xfrm>
            <a:prstGeom prst="rect">
              <a:avLst/>
            </a:prstGeom>
            <a:blipFill dpi="0" rotWithShape="0">
              <a:blip r:embed="rId39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8" name="Rectangle 450"/>
            <p:cNvSpPr>
              <a:spLocks noChangeArrowheads="1"/>
            </p:cNvSpPr>
            <p:nvPr/>
          </p:nvSpPr>
          <p:spPr bwMode="auto">
            <a:xfrm>
              <a:off x="2937" y="2100"/>
              <a:ext cx="12" cy="12"/>
            </a:xfrm>
            <a:prstGeom prst="rect">
              <a:avLst/>
            </a:prstGeom>
            <a:blipFill dpi="0" rotWithShape="0">
              <a:blip r:embed="rId39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39" name="Rectangle 451"/>
            <p:cNvSpPr>
              <a:spLocks noChangeArrowheads="1"/>
            </p:cNvSpPr>
            <p:nvPr/>
          </p:nvSpPr>
          <p:spPr bwMode="auto">
            <a:xfrm>
              <a:off x="2973" y="2100"/>
              <a:ext cx="12" cy="12"/>
            </a:xfrm>
            <a:prstGeom prst="rect">
              <a:avLst/>
            </a:prstGeom>
            <a:blipFill dpi="0" rotWithShape="0">
              <a:blip r:embed="rId39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0" name="Rectangle 452"/>
            <p:cNvSpPr>
              <a:spLocks noChangeArrowheads="1"/>
            </p:cNvSpPr>
            <p:nvPr/>
          </p:nvSpPr>
          <p:spPr bwMode="auto">
            <a:xfrm>
              <a:off x="2973" y="2100"/>
              <a:ext cx="12" cy="12"/>
            </a:xfrm>
            <a:prstGeom prst="rect">
              <a:avLst/>
            </a:prstGeom>
            <a:blipFill dpi="0" rotWithShape="0">
              <a:blip r:embed="rId39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1" name="Rectangle 453"/>
            <p:cNvSpPr>
              <a:spLocks noChangeArrowheads="1"/>
            </p:cNvSpPr>
            <p:nvPr/>
          </p:nvSpPr>
          <p:spPr bwMode="auto">
            <a:xfrm>
              <a:off x="2973" y="2100"/>
              <a:ext cx="12" cy="12"/>
            </a:xfrm>
            <a:prstGeom prst="rect">
              <a:avLst/>
            </a:prstGeom>
            <a:blipFill dpi="0" rotWithShape="0">
              <a:blip r:embed="rId39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2" name="Rectangle 454"/>
            <p:cNvSpPr>
              <a:spLocks noChangeArrowheads="1"/>
            </p:cNvSpPr>
            <p:nvPr/>
          </p:nvSpPr>
          <p:spPr bwMode="auto">
            <a:xfrm>
              <a:off x="2991" y="2112"/>
              <a:ext cx="12" cy="12"/>
            </a:xfrm>
            <a:prstGeom prst="rect">
              <a:avLst/>
            </a:prstGeom>
            <a:blipFill dpi="0" rotWithShape="0">
              <a:blip r:embed="rId39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3" name="Rectangle 455"/>
            <p:cNvSpPr>
              <a:spLocks noChangeArrowheads="1"/>
            </p:cNvSpPr>
            <p:nvPr/>
          </p:nvSpPr>
          <p:spPr bwMode="auto">
            <a:xfrm>
              <a:off x="3015" y="2112"/>
              <a:ext cx="12" cy="12"/>
            </a:xfrm>
            <a:prstGeom prst="rect">
              <a:avLst/>
            </a:prstGeom>
            <a:blipFill dpi="0" rotWithShape="0">
              <a:blip r:embed="rId39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4" name="Rectangle 456"/>
            <p:cNvSpPr>
              <a:spLocks noChangeArrowheads="1"/>
            </p:cNvSpPr>
            <p:nvPr/>
          </p:nvSpPr>
          <p:spPr bwMode="auto">
            <a:xfrm>
              <a:off x="3027" y="2112"/>
              <a:ext cx="12" cy="12"/>
            </a:xfrm>
            <a:prstGeom prst="rect">
              <a:avLst/>
            </a:prstGeom>
            <a:blipFill dpi="0" rotWithShape="0">
              <a:blip r:embed="rId40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5" name="Rectangle 457"/>
            <p:cNvSpPr>
              <a:spLocks noChangeArrowheads="1"/>
            </p:cNvSpPr>
            <p:nvPr/>
          </p:nvSpPr>
          <p:spPr bwMode="auto">
            <a:xfrm>
              <a:off x="3027" y="2112"/>
              <a:ext cx="12" cy="12"/>
            </a:xfrm>
            <a:prstGeom prst="rect">
              <a:avLst/>
            </a:prstGeom>
            <a:blipFill dpi="0" rotWithShape="0">
              <a:blip r:embed="rId40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6" name="Rectangle 458"/>
            <p:cNvSpPr>
              <a:spLocks noChangeArrowheads="1"/>
            </p:cNvSpPr>
            <p:nvPr/>
          </p:nvSpPr>
          <p:spPr bwMode="auto">
            <a:xfrm>
              <a:off x="3105" y="2112"/>
              <a:ext cx="12" cy="12"/>
            </a:xfrm>
            <a:prstGeom prst="rect">
              <a:avLst/>
            </a:prstGeom>
            <a:blipFill dpi="0" rotWithShape="0">
              <a:blip r:embed="rId40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7" name="Rectangle 459"/>
            <p:cNvSpPr>
              <a:spLocks noChangeArrowheads="1"/>
            </p:cNvSpPr>
            <p:nvPr/>
          </p:nvSpPr>
          <p:spPr bwMode="auto">
            <a:xfrm>
              <a:off x="3159" y="2142"/>
              <a:ext cx="12" cy="12"/>
            </a:xfrm>
            <a:prstGeom prst="rect">
              <a:avLst/>
            </a:prstGeom>
            <a:blipFill dpi="0" rotWithShape="0">
              <a:blip r:embed="rId40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8" name="Rectangle 460"/>
            <p:cNvSpPr>
              <a:spLocks noChangeArrowheads="1"/>
            </p:cNvSpPr>
            <p:nvPr/>
          </p:nvSpPr>
          <p:spPr bwMode="auto">
            <a:xfrm>
              <a:off x="3195" y="2142"/>
              <a:ext cx="12" cy="12"/>
            </a:xfrm>
            <a:prstGeom prst="rect">
              <a:avLst/>
            </a:prstGeom>
            <a:blipFill dpi="0" rotWithShape="0">
              <a:blip r:embed="rId40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49" name="Rectangle 461"/>
            <p:cNvSpPr>
              <a:spLocks noChangeArrowheads="1"/>
            </p:cNvSpPr>
            <p:nvPr/>
          </p:nvSpPr>
          <p:spPr bwMode="auto">
            <a:xfrm>
              <a:off x="3243" y="2172"/>
              <a:ext cx="12" cy="12"/>
            </a:xfrm>
            <a:prstGeom prst="rect">
              <a:avLst/>
            </a:prstGeom>
            <a:blipFill dpi="0" rotWithShape="0">
              <a:blip r:embed="rId40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0" name="Rectangle 462"/>
            <p:cNvSpPr>
              <a:spLocks noChangeArrowheads="1"/>
            </p:cNvSpPr>
            <p:nvPr/>
          </p:nvSpPr>
          <p:spPr bwMode="auto">
            <a:xfrm>
              <a:off x="3273" y="2184"/>
              <a:ext cx="12" cy="12"/>
            </a:xfrm>
            <a:prstGeom prst="rect">
              <a:avLst/>
            </a:prstGeom>
            <a:blipFill dpi="0" rotWithShape="0">
              <a:blip r:embed="rId40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1" name="Rectangle 463"/>
            <p:cNvSpPr>
              <a:spLocks noChangeArrowheads="1"/>
            </p:cNvSpPr>
            <p:nvPr/>
          </p:nvSpPr>
          <p:spPr bwMode="auto">
            <a:xfrm>
              <a:off x="3273" y="2184"/>
              <a:ext cx="12" cy="12"/>
            </a:xfrm>
            <a:prstGeom prst="rect">
              <a:avLst/>
            </a:prstGeom>
            <a:blipFill dpi="0" rotWithShape="0">
              <a:blip r:embed="rId40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2" name="Rectangle 464"/>
            <p:cNvSpPr>
              <a:spLocks noChangeArrowheads="1"/>
            </p:cNvSpPr>
            <p:nvPr/>
          </p:nvSpPr>
          <p:spPr bwMode="auto">
            <a:xfrm>
              <a:off x="3303" y="2184"/>
              <a:ext cx="12" cy="12"/>
            </a:xfrm>
            <a:prstGeom prst="rect">
              <a:avLst/>
            </a:prstGeom>
            <a:blipFill dpi="0" rotWithShape="0">
              <a:blip r:embed="rId40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3" name="Rectangle 465"/>
            <p:cNvSpPr>
              <a:spLocks noChangeArrowheads="1"/>
            </p:cNvSpPr>
            <p:nvPr/>
          </p:nvSpPr>
          <p:spPr bwMode="auto">
            <a:xfrm>
              <a:off x="3321" y="2184"/>
              <a:ext cx="12" cy="12"/>
            </a:xfrm>
            <a:prstGeom prst="rect">
              <a:avLst/>
            </a:prstGeom>
            <a:blipFill dpi="0" rotWithShape="0">
              <a:blip r:embed="rId40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4" name="Rectangle 466"/>
            <p:cNvSpPr>
              <a:spLocks noChangeArrowheads="1"/>
            </p:cNvSpPr>
            <p:nvPr/>
          </p:nvSpPr>
          <p:spPr bwMode="auto">
            <a:xfrm>
              <a:off x="3375" y="2202"/>
              <a:ext cx="12" cy="12"/>
            </a:xfrm>
            <a:prstGeom prst="rect">
              <a:avLst/>
            </a:prstGeom>
            <a:blipFill dpi="0" rotWithShape="0">
              <a:blip r:embed="rId41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5" name="Rectangle 467"/>
            <p:cNvSpPr>
              <a:spLocks noChangeArrowheads="1"/>
            </p:cNvSpPr>
            <p:nvPr/>
          </p:nvSpPr>
          <p:spPr bwMode="auto">
            <a:xfrm>
              <a:off x="3399" y="2220"/>
              <a:ext cx="12" cy="12"/>
            </a:xfrm>
            <a:prstGeom prst="rect">
              <a:avLst/>
            </a:prstGeom>
            <a:blipFill dpi="0" rotWithShape="0">
              <a:blip r:embed="rId41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6" name="Rectangle 468"/>
            <p:cNvSpPr>
              <a:spLocks noChangeArrowheads="1"/>
            </p:cNvSpPr>
            <p:nvPr/>
          </p:nvSpPr>
          <p:spPr bwMode="auto">
            <a:xfrm>
              <a:off x="3399" y="2220"/>
              <a:ext cx="12" cy="12"/>
            </a:xfrm>
            <a:prstGeom prst="rect">
              <a:avLst/>
            </a:prstGeom>
            <a:blipFill dpi="0" rotWithShape="0">
              <a:blip r:embed="rId41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7" name="Rectangle 469"/>
            <p:cNvSpPr>
              <a:spLocks noChangeArrowheads="1"/>
            </p:cNvSpPr>
            <p:nvPr/>
          </p:nvSpPr>
          <p:spPr bwMode="auto">
            <a:xfrm>
              <a:off x="3405" y="2220"/>
              <a:ext cx="12" cy="12"/>
            </a:xfrm>
            <a:prstGeom prst="rect">
              <a:avLst/>
            </a:prstGeom>
            <a:blipFill dpi="0" rotWithShape="0">
              <a:blip r:embed="rId41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8" name="Rectangle 470"/>
            <p:cNvSpPr>
              <a:spLocks noChangeArrowheads="1"/>
            </p:cNvSpPr>
            <p:nvPr/>
          </p:nvSpPr>
          <p:spPr bwMode="auto">
            <a:xfrm>
              <a:off x="3429" y="2220"/>
              <a:ext cx="12" cy="12"/>
            </a:xfrm>
            <a:prstGeom prst="rect">
              <a:avLst/>
            </a:prstGeom>
            <a:blipFill dpi="0" rotWithShape="0">
              <a:blip r:embed="rId4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59" name="Rectangle 471"/>
            <p:cNvSpPr>
              <a:spLocks noChangeArrowheads="1"/>
            </p:cNvSpPr>
            <p:nvPr/>
          </p:nvSpPr>
          <p:spPr bwMode="auto">
            <a:xfrm>
              <a:off x="3429" y="2220"/>
              <a:ext cx="12" cy="12"/>
            </a:xfrm>
            <a:prstGeom prst="rect">
              <a:avLst/>
            </a:prstGeom>
            <a:blipFill dpi="0" rotWithShape="0">
              <a:blip r:embed="rId41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0" name="Rectangle 472"/>
            <p:cNvSpPr>
              <a:spLocks noChangeArrowheads="1"/>
            </p:cNvSpPr>
            <p:nvPr/>
          </p:nvSpPr>
          <p:spPr bwMode="auto">
            <a:xfrm>
              <a:off x="3429" y="2220"/>
              <a:ext cx="12" cy="12"/>
            </a:xfrm>
            <a:prstGeom prst="rect">
              <a:avLst/>
            </a:prstGeom>
            <a:blipFill dpi="0" rotWithShape="0">
              <a:blip r:embed="rId41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1" name="Rectangle 473"/>
            <p:cNvSpPr>
              <a:spLocks noChangeArrowheads="1"/>
            </p:cNvSpPr>
            <p:nvPr/>
          </p:nvSpPr>
          <p:spPr bwMode="auto">
            <a:xfrm>
              <a:off x="3465" y="2220"/>
              <a:ext cx="12" cy="12"/>
            </a:xfrm>
            <a:prstGeom prst="rect">
              <a:avLst/>
            </a:prstGeom>
            <a:blipFill dpi="0" rotWithShape="0">
              <a:blip r:embed="rId41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2" name="Rectangle 474"/>
            <p:cNvSpPr>
              <a:spLocks noChangeArrowheads="1"/>
            </p:cNvSpPr>
            <p:nvPr/>
          </p:nvSpPr>
          <p:spPr bwMode="auto">
            <a:xfrm>
              <a:off x="3537" y="2238"/>
              <a:ext cx="12" cy="12"/>
            </a:xfrm>
            <a:prstGeom prst="rect">
              <a:avLst/>
            </a:prstGeom>
            <a:blipFill dpi="0" rotWithShape="0">
              <a:blip r:embed="rId41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3" name="Rectangle 475"/>
            <p:cNvSpPr>
              <a:spLocks noChangeArrowheads="1"/>
            </p:cNvSpPr>
            <p:nvPr/>
          </p:nvSpPr>
          <p:spPr bwMode="auto">
            <a:xfrm>
              <a:off x="3597" y="2274"/>
              <a:ext cx="12" cy="12"/>
            </a:xfrm>
            <a:prstGeom prst="rect">
              <a:avLst/>
            </a:prstGeom>
            <a:blipFill dpi="0" rotWithShape="0">
              <a:blip r:embed="rId41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4" name="Rectangle 476"/>
            <p:cNvSpPr>
              <a:spLocks noChangeArrowheads="1"/>
            </p:cNvSpPr>
            <p:nvPr/>
          </p:nvSpPr>
          <p:spPr bwMode="auto">
            <a:xfrm>
              <a:off x="3603" y="2292"/>
              <a:ext cx="12" cy="12"/>
            </a:xfrm>
            <a:prstGeom prst="rect">
              <a:avLst/>
            </a:prstGeom>
            <a:blipFill dpi="0" rotWithShape="0">
              <a:blip r:embed="rId42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5" name="Rectangle 477"/>
            <p:cNvSpPr>
              <a:spLocks noChangeArrowheads="1"/>
            </p:cNvSpPr>
            <p:nvPr/>
          </p:nvSpPr>
          <p:spPr bwMode="auto">
            <a:xfrm>
              <a:off x="3663" y="2292"/>
              <a:ext cx="12" cy="12"/>
            </a:xfrm>
            <a:prstGeom prst="rect">
              <a:avLst/>
            </a:prstGeom>
            <a:blipFill dpi="0" rotWithShape="0">
              <a:blip r:embed="rId42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6" name="Rectangle 478"/>
            <p:cNvSpPr>
              <a:spLocks noChangeArrowheads="1"/>
            </p:cNvSpPr>
            <p:nvPr/>
          </p:nvSpPr>
          <p:spPr bwMode="auto">
            <a:xfrm>
              <a:off x="3699" y="2310"/>
              <a:ext cx="12" cy="12"/>
            </a:xfrm>
            <a:prstGeom prst="rect">
              <a:avLst/>
            </a:prstGeom>
            <a:blipFill dpi="0" rotWithShape="0">
              <a:blip r:embed="rId42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7" name="Rectangle 479"/>
            <p:cNvSpPr>
              <a:spLocks noChangeArrowheads="1"/>
            </p:cNvSpPr>
            <p:nvPr/>
          </p:nvSpPr>
          <p:spPr bwMode="auto">
            <a:xfrm>
              <a:off x="3699" y="2310"/>
              <a:ext cx="12" cy="12"/>
            </a:xfrm>
            <a:prstGeom prst="rect">
              <a:avLst/>
            </a:prstGeom>
            <a:blipFill dpi="0" rotWithShape="0">
              <a:blip r:embed="rId42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8" name="Rectangle 480"/>
            <p:cNvSpPr>
              <a:spLocks noChangeArrowheads="1"/>
            </p:cNvSpPr>
            <p:nvPr/>
          </p:nvSpPr>
          <p:spPr bwMode="auto">
            <a:xfrm>
              <a:off x="3705" y="2310"/>
              <a:ext cx="12" cy="12"/>
            </a:xfrm>
            <a:prstGeom prst="rect">
              <a:avLst/>
            </a:prstGeom>
            <a:blipFill dpi="0" rotWithShape="0">
              <a:blip r:embed="rId42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69" name="Rectangle 481"/>
            <p:cNvSpPr>
              <a:spLocks noChangeArrowheads="1"/>
            </p:cNvSpPr>
            <p:nvPr/>
          </p:nvSpPr>
          <p:spPr bwMode="auto">
            <a:xfrm>
              <a:off x="3741" y="2310"/>
              <a:ext cx="12" cy="12"/>
            </a:xfrm>
            <a:prstGeom prst="rect">
              <a:avLst/>
            </a:prstGeom>
            <a:blipFill dpi="0" rotWithShape="0">
              <a:blip r:embed="rId42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0" name="Rectangle 482"/>
            <p:cNvSpPr>
              <a:spLocks noChangeArrowheads="1"/>
            </p:cNvSpPr>
            <p:nvPr/>
          </p:nvSpPr>
          <p:spPr bwMode="auto">
            <a:xfrm>
              <a:off x="3861" y="2310"/>
              <a:ext cx="12" cy="12"/>
            </a:xfrm>
            <a:prstGeom prst="rect">
              <a:avLst/>
            </a:prstGeom>
            <a:blipFill dpi="0" rotWithShape="0">
              <a:blip r:embed="rId42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1" name="Rectangle 483"/>
            <p:cNvSpPr>
              <a:spLocks noChangeArrowheads="1"/>
            </p:cNvSpPr>
            <p:nvPr/>
          </p:nvSpPr>
          <p:spPr bwMode="auto">
            <a:xfrm>
              <a:off x="3885" y="2310"/>
              <a:ext cx="12" cy="12"/>
            </a:xfrm>
            <a:prstGeom prst="rect">
              <a:avLst/>
            </a:prstGeom>
            <a:blipFill dpi="0" rotWithShape="0">
              <a:blip r:embed="rId42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2" name="Rectangle 484"/>
            <p:cNvSpPr>
              <a:spLocks noChangeArrowheads="1"/>
            </p:cNvSpPr>
            <p:nvPr/>
          </p:nvSpPr>
          <p:spPr bwMode="auto">
            <a:xfrm>
              <a:off x="3897" y="2310"/>
              <a:ext cx="12" cy="12"/>
            </a:xfrm>
            <a:prstGeom prst="rect">
              <a:avLst/>
            </a:prstGeom>
            <a:blipFill dpi="0" rotWithShape="0">
              <a:blip r:embed="rId42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3" name="Rectangle 485"/>
            <p:cNvSpPr>
              <a:spLocks noChangeArrowheads="1"/>
            </p:cNvSpPr>
            <p:nvPr/>
          </p:nvSpPr>
          <p:spPr bwMode="auto">
            <a:xfrm>
              <a:off x="3915" y="2310"/>
              <a:ext cx="12" cy="12"/>
            </a:xfrm>
            <a:prstGeom prst="rect">
              <a:avLst/>
            </a:prstGeom>
            <a:blipFill dpi="0" rotWithShape="0">
              <a:blip r:embed="rId42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4" name="Rectangle 486"/>
            <p:cNvSpPr>
              <a:spLocks noChangeArrowheads="1"/>
            </p:cNvSpPr>
            <p:nvPr/>
          </p:nvSpPr>
          <p:spPr bwMode="auto">
            <a:xfrm>
              <a:off x="3915" y="2310"/>
              <a:ext cx="12" cy="12"/>
            </a:xfrm>
            <a:prstGeom prst="rect">
              <a:avLst/>
            </a:prstGeom>
            <a:blipFill dpi="0" rotWithShape="0">
              <a:blip r:embed="rId43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5" name="Rectangle 487"/>
            <p:cNvSpPr>
              <a:spLocks noChangeArrowheads="1"/>
            </p:cNvSpPr>
            <p:nvPr/>
          </p:nvSpPr>
          <p:spPr bwMode="auto">
            <a:xfrm>
              <a:off x="3945" y="2310"/>
              <a:ext cx="12" cy="12"/>
            </a:xfrm>
            <a:prstGeom prst="rect">
              <a:avLst/>
            </a:prstGeom>
            <a:blipFill dpi="0" rotWithShape="0">
              <a:blip r:embed="rId43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6" name="Rectangle 488"/>
            <p:cNvSpPr>
              <a:spLocks noChangeArrowheads="1"/>
            </p:cNvSpPr>
            <p:nvPr/>
          </p:nvSpPr>
          <p:spPr bwMode="auto">
            <a:xfrm>
              <a:off x="3981" y="2334"/>
              <a:ext cx="12" cy="12"/>
            </a:xfrm>
            <a:prstGeom prst="rect">
              <a:avLst/>
            </a:prstGeom>
            <a:blipFill dpi="0" rotWithShape="0">
              <a:blip r:embed="rId43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7" name="Rectangle 489"/>
            <p:cNvSpPr>
              <a:spLocks noChangeArrowheads="1"/>
            </p:cNvSpPr>
            <p:nvPr/>
          </p:nvSpPr>
          <p:spPr bwMode="auto">
            <a:xfrm>
              <a:off x="3993" y="2334"/>
              <a:ext cx="12" cy="12"/>
            </a:xfrm>
            <a:prstGeom prst="rect">
              <a:avLst/>
            </a:prstGeom>
            <a:blipFill dpi="0" rotWithShape="0">
              <a:blip r:embed="rId43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8" name="Rectangle 490"/>
            <p:cNvSpPr>
              <a:spLocks noChangeArrowheads="1"/>
            </p:cNvSpPr>
            <p:nvPr/>
          </p:nvSpPr>
          <p:spPr bwMode="auto">
            <a:xfrm>
              <a:off x="4029" y="2358"/>
              <a:ext cx="12" cy="12"/>
            </a:xfrm>
            <a:prstGeom prst="rect">
              <a:avLst/>
            </a:prstGeom>
            <a:blipFill dpi="0" rotWithShape="0">
              <a:blip r:embed="rId43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79" name="Rectangle 491"/>
            <p:cNvSpPr>
              <a:spLocks noChangeArrowheads="1"/>
            </p:cNvSpPr>
            <p:nvPr/>
          </p:nvSpPr>
          <p:spPr bwMode="auto">
            <a:xfrm>
              <a:off x="4125" y="2382"/>
              <a:ext cx="12" cy="12"/>
            </a:xfrm>
            <a:prstGeom prst="rect">
              <a:avLst/>
            </a:prstGeom>
            <a:blipFill dpi="0" rotWithShape="0">
              <a:blip r:embed="rId43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0" name="Rectangle 492"/>
            <p:cNvSpPr>
              <a:spLocks noChangeArrowheads="1"/>
            </p:cNvSpPr>
            <p:nvPr/>
          </p:nvSpPr>
          <p:spPr bwMode="auto">
            <a:xfrm>
              <a:off x="4197" y="2382"/>
              <a:ext cx="12" cy="12"/>
            </a:xfrm>
            <a:prstGeom prst="rect">
              <a:avLst/>
            </a:prstGeom>
            <a:blipFill dpi="0" rotWithShape="0">
              <a:blip r:embed="rId43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1" name="Rectangle 493"/>
            <p:cNvSpPr>
              <a:spLocks noChangeArrowheads="1"/>
            </p:cNvSpPr>
            <p:nvPr/>
          </p:nvSpPr>
          <p:spPr bwMode="auto">
            <a:xfrm>
              <a:off x="4395" y="2382"/>
              <a:ext cx="12" cy="12"/>
            </a:xfrm>
            <a:prstGeom prst="rect">
              <a:avLst/>
            </a:prstGeom>
            <a:blipFill dpi="0" rotWithShape="0">
              <a:blip r:embed="rId43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2" name="Rectangle 494"/>
            <p:cNvSpPr>
              <a:spLocks noChangeArrowheads="1"/>
            </p:cNvSpPr>
            <p:nvPr/>
          </p:nvSpPr>
          <p:spPr bwMode="auto">
            <a:xfrm>
              <a:off x="4425" y="2382"/>
              <a:ext cx="12" cy="12"/>
            </a:xfrm>
            <a:prstGeom prst="rect">
              <a:avLst/>
            </a:prstGeom>
            <a:blipFill dpi="0" rotWithShape="0">
              <a:blip r:embed="rId43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3" name="Rectangle 495"/>
            <p:cNvSpPr>
              <a:spLocks noChangeArrowheads="1"/>
            </p:cNvSpPr>
            <p:nvPr/>
          </p:nvSpPr>
          <p:spPr bwMode="auto">
            <a:xfrm>
              <a:off x="4431" y="2382"/>
              <a:ext cx="12" cy="12"/>
            </a:xfrm>
            <a:prstGeom prst="rect">
              <a:avLst/>
            </a:prstGeom>
            <a:blipFill dpi="0" rotWithShape="0">
              <a:blip r:embed="rId439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4" name="Rectangle 496"/>
            <p:cNvSpPr>
              <a:spLocks noChangeArrowheads="1"/>
            </p:cNvSpPr>
            <p:nvPr/>
          </p:nvSpPr>
          <p:spPr bwMode="auto">
            <a:xfrm>
              <a:off x="4497" y="2382"/>
              <a:ext cx="12" cy="12"/>
            </a:xfrm>
            <a:prstGeom prst="rect">
              <a:avLst/>
            </a:prstGeom>
            <a:blipFill dpi="0" rotWithShape="0">
              <a:blip r:embed="rId440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5" name="Rectangle 497"/>
            <p:cNvSpPr>
              <a:spLocks noChangeArrowheads="1"/>
            </p:cNvSpPr>
            <p:nvPr/>
          </p:nvSpPr>
          <p:spPr bwMode="auto">
            <a:xfrm>
              <a:off x="4521" y="2382"/>
              <a:ext cx="12" cy="12"/>
            </a:xfrm>
            <a:prstGeom prst="rect">
              <a:avLst/>
            </a:prstGeom>
            <a:blipFill dpi="0" rotWithShape="0">
              <a:blip r:embed="rId441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6" name="Rectangle 498"/>
            <p:cNvSpPr>
              <a:spLocks noChangeArrowheads="1"/>
            </p:cNvSpPr>
            <p:nvPr/>
          </p:nvSpPr>
          <p:spPr bwMode="auto">
            <a:xfrm>
              <a:off x="4563" y="2382"/>
              <a:ext cx="12" cy="12"/>
            </a:xfrm>
            <a:prstGeom prst="rect">
              <a:avLst/>
            </a:prstGeom>
            <a:blipFill dpi="0" rotWithShape="0">
              <a:blip r:embed="rId44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7" name="Rectangle 499"/>
            <p:cNvSpPr>
              <a:spLocks noChangeArrowheads="1"/>
            </p:cNvSpPr>
            <p:nvPr/>
          </p:nvSpPr>
          <p:spPr bwMode="auto">
            <a:xfrm>
              <a:off x="4629" y="2418"/>
              <a:ext cx="12" cy="12"/>
            </a:xfrm>
            <a:prstGeom prst="rect">
              <a:avLst/>
            </a:prstGeom>
            <a:blipFill dpi="0" rotWithShape="0">
              <a:blip r:embed="rId44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8" name="Rectangle 500"/>
            <p:cNvSpPr>
              <a:spLocks noChangeArrowheads="1"/>
            </p:cNvSpPr>
            <p:nvPr/>
          </p:nvSpPr>
          <p:spPr bwMode="auto">
            <a:xfrm>
              <a:off x="4683" y="2418"/>
              <a:ext cx="12" cy="12"/>
            </a:xfrm>
            <a:prstGeom prst="rect">
              <a:avLst/>
            </a:prstGeom>
            <a:blipFill dpi="0" rotWithShape="0">
              <a:blip r:embed="rId44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89" name="Rectangle 501"/>
            <p:cNvSpPr>
              <a:spLocks noChangeArrowheads="1"/>
            </p:cNvSpPr>
            <p:nvPr/>
          </p:nvSpPr>
          <p:spPr bwMode="auto">
            <a:xfrm>
              <a:off x="4683" y="2418"/>
              <a:ext cx="12" cy="12"/>
            </a:xfrm>
            <a:prstGeom prst="rect">
              <a:avLst/>
            </a:prstGeom>
            <a:blipFill dpi="0" rotWithShape="0">
              <a:blip r:embed="rId44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90" name="Rectangle 502"/>
            <p:cNvSpPr>
              <a:spLocks noChangeArrowheads="1"/>
            </p:cNvSpPr>
            <p:nvPr/>
          </p:nvSpPr>
          <p:spPr bwMode="auto">
            <a:xfrm>
              <a:off x="4977" y="2532"/>
              <a:ext cx="12" cy="12"/>
            </a:xfrm>
            <a:prstGeom prst="rect">
              <a:avLst/>
            </a:prstGeom>
            <a:blipFill dpi="0" rotWithShape="0">
              <a:blip r:embed="rId446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91" name="Rectangle 503"/>
            <p:cNvSpPr>
              <a:spLocks noChangeArrowheads="1"/>
            </p:cNvSpPr>
            <p:nvPr/>
          </p:nvSpPr>
          <p:spPr bwMode="auto">
            <a:xfrm>
              <a:off x="5295" y="2532"/>
              <a:ext cx="12" cy="12"/>
            </a:xfrm>
            <a:prstGeom prst="rect">
              <a:avLst/>
            </a:prstGeom>
            <a:blipFill dpi="0" rotWithShape="0">
              <a:blip r:embed="rId447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  <p:sp>
          <p:nvSpPr>
            <p:cNvPr id="1420792" name="Rectangle 504"/>
            <p:cNvSpPr>
              <a:spLocks noChangeArrowheads="1"/>
            </p:cNvSpPr>
            <p:nvPr/>
          </p:nvSpPr>
          <p:spPr bwMode="auto">
            <a:xfrm>
              <a:off x="5343" y="2532"/>
              <a:ext cx="12" cy="12"/>
            </a:xfrm>
            <a:prstGeom prst="rect">
              <a:avLst/>
            </a:prstGeom>
            <a:blipFill dpi="0" rotWithShape="0">
              <a:blip r:embed="rId448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145A96"/>
                </a:solidFill>
              </a:endParaRPr>
            </a:p>
          </p:txBody>
        </p:sp>
      </p:grpSp>
      <p:sp>
        <p:nvSpPr>
          <p:cNvPr id="1420794" name="Line 506"/>
          <p:cNvSpPr>
            <a:spLocks noChangeShapeType="1"/>
          </p:cNvSpPr>
          <p:nvPr/>
        </p:nvSpPr>
        <p:spPr bwMode="auto">
          <a:xfrm>
            <a:off x="1354671" y="3350006"/>
            <a:ext cx="677333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795" name="Line 507"/>
          <p:cNvSpPr>
            <a:spLocks noChangeShapeType="1"/>
          </p:cNvSpPr>
          <p:nvPr/>
        </p:nvSpPr>
        <p:spPr bwMode="auto">
          <a:xfrm>
            <a:off x="2032001" y="3921506"/>
            <a:ext cx="677333" cy="1600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796" name="Line 508"/>
          <p:cNvSpPr>
            <a:spLocks noChangeShapeType="1"/>
          </p:cNvSpPr>
          <p:nvPr/>
        </p:nvSpPr>
        <p:spPr bwMode="auto">
          <a:xfrm>
            <a:off x="2709335" y="5521706"/>
            <a:ext cx="677333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797" name="Line 509"/>
          <p:cNvSpPr>
            <a:spLocks noChangeShapeType="1"/>
          </p:cNvSpPr>
          <p:nvPr/>
        </p:nvSpPr>
        <p:spPr bwMode="auto">
          <a:xfrm>
            <a:off x="3386667" y="5978906"/>
            <a:ext cx="609600" cy="1143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798" name="Line 510"/>
          <p:cNvSpPr>
            <a:spLocks noChangeShapeType="1"/>
          </p:cNvSpPr>
          <p:nvPr/>
        </p:nvSpPr>
        <p:spPr bwMode="auto">
          <a:xfrm>
            <a:off x="3996271" y="6093206"/>
            <a:ext cx="67733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799" name="Line 511"/>
          <p:cNvSpPr>
            <a:spLocks noChangeShapeType="1"/>
          </p:cNvSpPr>
          <p:nvPr/>
        </p:nvSpPr>
        <p:spPr bwMode="auto">
          <a:xfrm>
            <a:off x="4673601" y="6093206"/>
            <a:ext cx="67733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endParaRPr lang="fr-FR">
              <a:solidFill>
                <a:srgbClr val="145A96"/>
              </a:solidFill>
            </a:endParaRPr>
          </a:p>
        </p:txBody>
      </p:sp>
      <p:sp>
        <p:nvSpPr>
          <p:cNvPr id="1420800" name="Rectangle 512"/>
          <p:cNvSpPr>
            <a:spLocks noChangeArrowheads="1"/>
          </p:cNvSpPr>
          <p:nvPr/>
        </p:nvSpPr>
        <p:spPr bwMode="auto">
          <a:xfrm>
            <a:off x="1354667" y="5728875"/>
            <a:ext cx="1258352" cy="3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/>
          <a:p>
            <a:pPr eaLnBrk="0" hangingPunct="0"/>
            <a:r>
              <a:rPr lang="fr-FR" sz="1700">
                <a:solidFill>
                  <a:srgbClr val="FF0000"/>
                </a:solidFill>
              </a:rPr>
              <a:t>No Surgery</a:t>
            </a:r>
          </a:p>
        </p:txBody>
      </p:sp>
      <p:pic>
        <p:nvPicPr>
          <p:cNvPr id="513" name="Picture 2"/>
          <p:cNvPicPr>
            <a:picLocks noChangeAspect="1" noChangeArrowheads="1"/>
          </p:cNvPicPr>
          <p:nvPr/>
        </p:nvPicPr>
        <p:blipFill>
          <a:blip r:embed="rId449" cstate="print"/>
          <a:srcRect/>
          <a:stretch>
            <a:fillRect/>
          </a:stretch>
        </p:blipFill>
        <p:spPr bwMode="auto">
          <a:xfrm>
            <a:off x="3886200" y="1554480"/>
            <a:ext cx="4572000" cy="1341120"/>
          </a:xfrm>
          <a:prstGeom prst="rect">
            <a:avLst/>
          </a:prstGeom>
          <a:noFill/>
        </p:spPr>
      </p:pic>
      <p:pic>
        <p:nvPicPr>
          <p:cNvPr id="514" name="Picture 3"/>
          <p:cNvPicPr>
            <a:picLocks noChangeAspect="1" noChangeArrowheads="1"/>
          </p:cNvPicPr>
          <p:nvPr/>
        </p:nvPicPr>
        <p:blipFill>
          <a:blip r:embed="rId450" cstate="print"/>
          <a:srcRect/>
          <a:stretch>
            <a:fillRect/>
          </a:stretch>
        </p:blipFill>
        <p:spPr bwMode="auto">
          <a:xfrm>
            <a:off x="3581400" y="1425633"/>
            <a:ext cx="5334000" cy="174567"/>
          </a:xfrm>
          <a:prstGeom prst="rect">
            <a:avLst/>
          </a:prstGeom>
          <a:noFill/>
        </p:spPr>
      </p:pic>
      <p:pic>
        <p:nvPicPr>
          <p:cNvPr id="515" name="Picture 4"/>
          <p:cNvPicPr>
            <a:picLocks noChangeAspect="1" noChangeArrowheads="1"/>
          </p:cNvPicPr>
          <p:nvPr/>
        </p:nvPicPr>
        <p:blipFill>
          <a:blip r:embed="rId451" cstate="print"/>
          <a:srcRect/>
          <a:stretch>
            <a:fillRect/>
          </a:stretch>
        </p:blipFill>
        <p:spPr bwMode="auto">
          <a:xfrm>
            <a:off x="609600" y="1259762"/>
            <a:ext cx="2878138" cy="1940638"/>
          </a:xfrm>
          <a:prstGeom prst="rect">
            <a:avLst/>
          </a:prstGeom>
          <a:noFill/>
        </p:spPr>
      </p:pic>
      <p:sp>
        <p:nvSpPr>
          <p:cNvPr id="516" name="Rectangle 2"/>
          <p:cNvSpPr txBox="1">
            <a:spLocks noRot="1" noChangeArrowheads="1"/>
          </p:cNvSpPr>
          <p:nvPr/>
        </p:nvSpPr>
        <p:spPr>
          <a:xfrm>
            <a:off x="457200" y="76200"/>
            <a:ext cx="8686800" cy="730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D. Hepatectomy following conversion chemotherapy</a:t>
            </a:r>
            <a:endParaRPr kumimoji="0" lang="ro-RO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62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46392" y="1074799"/>
            <a:ext cx="1382408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11FB1C"/>
                </a:solidFill>
              </a:rPr>
              <a:t>1. 2016</a:t>
            </a:r>
            <a:endParaRPr lang="ro-RO" sz="2800" b="1" dirty="0">
              <a:solidFill>
                <a:srgbClr val="11FB1C"/>
              </a:solidFill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990600" y="2091712"/>
            <a:ext cx="7010400" cy="95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800" b="1" dirty="0" smtClean="0"/>
              <a:t>Obstructive superior rectal ADK, 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liver metastasis </a:t>
            </a:r>
            <a:r>
              <a:rPr lang="en-US" sz="2800" b="1" dirty="0" smtClean="0">
                <a:solidFill>
                  <a:srgbClr val="FFFF00"/>
                </a:solidFill>
              </a:rPr>
              <a:t>segments 4,5,7,8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360481" y="304800"/>
            <a:ext cx="2202119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>
                <a:solidFill>
                  <a:srgbClr val="FB6BF4"/>
                </a:solidFill>
              </a:rPr>
              <a:t>M</a:t>
            </a:r>
            <a:r>
              <a:rPr lang="en-US" sz="2400" b="1" dirty="0" smtClean="0">
                <a:solidFill>
                  <a:srgbClr val="FB6BF4"/>
                </a:solidFill>
              </a:rPr>
              <a:t>. V., </a:t>
            </a:r>
            <a:r>
              <a:rPr lang="en-US" sz="2400" b="1" dirty="0">
                <a:solidFill>
                  <a:srgbClr val="FB6BF4"/>
                </a:solidFill>
              </a:rPr>
              <a:t>f, </a:t>
            </a:r>
            <a:r>
              <a:rPr lang="en-US" sz="2400" b="1" dirty="0" smtClean="0">
                <a:solidFill>
                  <a:srgbClr val="FB6BF4"/>
                </a:solidFill>
              </a:rPr>
              <a:t>62 </a:t>
            </a:r>
            <a:r>
              <a:rPr lang="en-US" sz="2400" b="1" dirty="0">
                <a:solidFill>
                  <a:srgbClr val="FB6BF4"/>
                </a:solidFill>
              </a:rPr>
              <a:t>y-o</a:t>
            </a:r>
            <a:endParaRPr lang="ro-RO" sz="2400" b="1" dirty="0">
              <a:solidFill>
                <a:srgbClr val="FB6BF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229350"/>
            <a:ext cx="85582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Center of General Surgery and Liver  Transplantation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81000" y="3592137"/>
            <a:ext cx="8429625" cy="181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800" b="1" dirty="0" smtClean="0"/>
              <a:t>Anterior rectal resection</a:t>
            </a:r>
          </a:p>
          <a:p>
            <a:pPr algn="ctr"/>
            <a:r>
              <a:rPr lang="en-US" sz="2800" b="1" dirty="0" smtClean="0"/>
              <a:t>pT3N2(15/23)M1(</a:t>
            </a:r>
            <a:r>
              <a:rPr lang="en-US" sz="2800" b="1" dirty="0" err="1" smtClean="0"/>
              <a:t>hep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RAS wild type</a:t>
            </a:r>
            <a:endParaRPr lang="ro-RO" sz="2800" b="1" dirty="0">
              <a:solidFill>
                <a:srgbClr val="FFFF00"/>
              </a:solidFill>
            </a:endParaRPr>
          </a:p>
          <a:p>
            <a:pPr algn="ctr"/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datacenter\databases\!Piese\2016\Mihalcea Viorica CT\05.06.2016\4036195_Venos  3.0  B41s_8-28-2016 12.49.39\4036195_Venos  3.0  B41s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3657600" cy="3657600"/>
          </a:xfrm>
          <a:prstGeom prst="rect">
            <a:avLst/>
          </a:prstGeom>
          <a:noFill/>
        </p:spPr>
      </p:pic>
      <p:pic>
        <p:nvPicPr>
          <p:cNvPr id="23555" name="Picture 3" descr="\\datacenter\databases\!Piese\2016\Mihalcea Viorica CT\05.06.2016\4036195_Venos  3.0  B41s_8-28-2016 12.49.39\4036195_Venos  3.0  B41s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6576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19812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1FB1C"/>
                </a:solidFill>
              </a:rPr>
              <a:t>5. 2016</a:t>
            </a:r>
            <a:endParaRPr lang="en-US" sz="2400" b="1" dirty="0">
              <a:solidFill>
                <a:srgbClr val="11FB1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371600"/>
            <a:ext cx="259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CEA &gt; 100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/ml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4975" y="381000"/>
            <a:ext cx="2493288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11FB1C"/>
                </a:solidFill>
              </a:rPr>
              <a:t>2</a:t>
            </a:r>
            <a:r>
              <a:rPr lang="en-US" sz="2400" b="1" dirty="0">
                <a:solidFill>
                  <a:srgbClr val="11FB1C"/>
                </a:solidFill>
              </a:rPr>
              <a:t>. </a:t>
            </a:r>
            <a:r>
              <a:rPr lang="en-US" sz="2400" b="1" dirty="0" smtClean="0">
                <a:solidFill>
                  <a:srgbClr val="11FB1C"/>
                </a:solidFill>
              </a:rPr>
              <a:t>2016 </a:t>
            </a:r>
            <a:r>
              <a:rPr lang="en-US" sz="2400" b="1" dirty="0">
                <a:solidFill>
                  <a:srgbClr val="11FB1C"/>
                </a:solidFill>
              </a:rPr>
              <a:t>– </a:t>
            </a:r>
            <a:r>
              <a:rPr lang="en-US" sz="2400" b="1" dirty="0" smtClean="0">
                <a:solidFill>
                  <a:srgbClr val="11FB1C"/>
                </a:solidFill>
              </a:rPr>
              <a:t>4.2016</a:t>
            </a:r>
            <a:endParaRPr lang="ro-RO" sz="2400" b="1" dirty="0">
              <a:solidFill>
                <a:srgbClr val="11FB1C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78163" y="381000"/>
            <a:ext cx="2967777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FOLFOX – 3 </a:t>
            </a:r>
            <a:r>
              <a:rPr lang="en-US" sz="2400" b="1" dirty="0">
                <a:solidFill>
                  <a:srgbClr val="00FF00"/>
                </a:solidFill>
              </a:rPr>
              <a:t>cycles</a:t>
            </a:r>
            <a:endParaRPr lang="ro-RO" sz="2400" b="1" dirty="0">
              <a:solidFill>
                <a:srgbClr val="00FF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975024"/>
            <a:ext cx="8429625" cy="95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Stable disease</a:t>
            </a:r>
            <a:endParaRPr lang="ro-RO" sz="2800" b="1" dirty="0">
              <a:solidFill>
                <a:srgbClr val="FFFF00"/>
              </a:solidFill>
            </a:endParaRP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4975" y="228600"/>
            <a:ext cx="2493288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11FB1C"/>
                </a:solidFill>
              </a:rPr>
              <a:t>5. 2016 </a:t>
            </a:r>
            <a:r>
              <a:rPr lang="en-US" sz="2400" b="1" dirty="0">
                <a:solidFill>
                  <a:srgbClr val="11FB1C"/>
                </a:solidFill>
              </a:rPr>
              <a:t>– </a:t>
            </a:r>
            <a:r>
              <a:rPr lang="en-US" sz="2400" b="1" dirty="0" smtClean="0">
                <a:solidFill>
                  <a:srgbClr val="11FB1C"/>
                </a:solidFill>
              </a:rPr>
              <a:t>7.2016</a:t>
            </a:r>
            <a:endParaRPr lang="ro-RO" sz="2400" b="1" dirty="0">
              <a:solidFill>
                <a:srgbClr val="11FB1C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71800" y="228600"/>
            <a:ext cx="5062325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FOLFOX + </a:t>
            </a:r>
            <a:r>
              <a:rPr lang="en-US" sz="2400" b="1" dirty="0" err="1" smtClean="0">
                <a:solidFill>
                  <a:srgbClr val="00FF00"/>
                </a:solidFill>
              </a:rPr>
              <a:t>Cetuximab</a:t>
            </a:r>
            <a:r>
              <a:rPr lang="en-US" sz="2400" b="1" dirty="0" smtClean="0">
                <a:solidFill>
                  <a:srgbClr val="00FF00"/>
                </a:solidFill>
              </a:rPr>
              <a:t> – 3 </a:t>
            </a:r>
            <a:r>
              <a:rPr lang="en-US" sz="2400" b="1" dirty="0">
                <a:solidFill>
                  <a:srgbClr val="00FF00"/>
                </a:solidFill>
              </a:rPr>
              <a:t>cycles</a:t>
            </a:r>
            <a:endParaRPr lang="ro-RO" sz="2400" b="1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762000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Important down-sizing of CLM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Early tumor shrinkage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CEA = 2.2 </a:t>
            </a:r>
            <a:r>
              <a:rPr lang="en-US" sz="2400" b="1" dirty="0" err="1" smtClean="0">
                <a:solidFill>
                  <a:srgbClr val="FFFF00"/>
                </a:solidFill>
              </a:rPr>
              <a:t>ng</a:t>
            </a:r>
            <a:r>
              <a:rPr lang="en-US" sz="2400" b="1" dirty="0" smtClean="0">
                <a:solidFill>
                  <a:srgbClr val="FFFF00"/>
                </a:solidFill>
              </a:rPr>
              <a:t>/ml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1FB1C"/>
                </a:solidFill>
              </a:rPr>
              <a:t>7. 2016</a:t>
            </a:r>
            <a:endParaRPr lang="en-US" sz="2400" b="1" dirty="0">
              <a:solidFill>
                <a:srgbClr val="11FB1C"/>
              </a:solidFill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381000" y="2743200"/>
            <a:ext cx="3886200" cy="3886200"/>
            <a:chOff x="381000" y="2743200"/>
            <a:chExt cx="3886200" cy="3886200"/>
          </a:xfrm>
        </p:grpSpPr>
        <p:pic>
          <p:nvPicPr>
            <p:cNvPr id="25602" name="Picture 2" descr="\\datacenter\databases\!Piese\2016\Mihalcea Viorica CT\15.07.2016\Venos\VENOS_8-28-2016 13.10.51\1.2.840.113619.2.398.3.2831155795.104.1468557729.636.13_1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743200"/>
              <a:ext cx="3886200" cy="38862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 bwMode="auto">
            <a:xfrm>
              <a:off x="381000" y="2743200"/>
              <a:ext cx="762000" cy="685800"/>
            </a:xfrm>
            <a:prstGeom prst="rect">
              <a:avLst/>
            </a:prstGeom>
            <a:solidFill>
              <a:srgbClr val="02020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953000" y="2743200"/>
            <a:ext cx="3886200" cy="3886200"/>
            <a:chOff x="4953000" y="2743200"/>
            <a:chExt cx="3886200" cy="3886200"/>
          </a:xfrm>
        </p:grpSpPr>
        <p:pic>
          <p:nvPicPr>
            <p:cNvPr id="25603" name="Picture 3" descr="\\datacenter\databases\!Piese\2016\Mihalcea Viorica CT\15.07.2016\Venos\VENOS_8-28-2016 13.10.51\1.2.840.113619.2.398.3.2831155795.104.1468557729.636.15_1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2743200"/>
              <a:ext cx="3886200" cy="38862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4953000" y="2743200"/>
              <a:ext cx="762000" cy="685800"/>
            </a:xfrm>
            <a:prstGeom prst="rect">
              <a:avLst/>
            </a:prstGeom>
            <a:solidFill>
              <a:srgbClr val="02020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209" y="762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1FB1C"/>
                </a:solidFill>
              </a:rPr>
              <a:t>8. 2016</a:t>
            </a:r>
            <a:endParaRPr lang="en-US" sz="2400" b="1" dirty="0">
              <a:solidFill>
                <a:srgbClr val="11FB1C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3375" y="418050"/>
            <a:ext cx="8429625" cy="224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800" b="1" dirty="0" smtClean="0"/>
              <a:t>Liver resection of segments 7, 8, 4 with</a:t>
            </a:r>
          </a:p>
          <a:p>
            <a:pPr algn="ctr"/>
            <a:r>
              <a:rPr lang="en-US" sz="2800" b="1" dirty="0" smtClean="0"/>
              <a:t>Right hepatic vein resection and lateral resection of Middle hepatic vein,</a:t>
            </a:r>
          </a:p>
          <a:p>
            <a:pPr algn="ctr"/>
            <a:r>
              <a:rPr lang="en-US" sz="2800" b="1" dirty="0" smtClean="0"/>
              <a:t>Partial resection of the right diaphragm with </a:t>
            </a:r>
            <a:r>
              <a:rPr lang="en-US" sz="2800" b="1" dirty="0" err="1" smtClean="0"/>
              <a:t>phrenoraphy</a:t>
            </a:r>
            <a:endParaRPr lang="en-US" sz="2800" b="1" dirty="0"/>
          </a:p>
        </p:txBody>
      </p:sp>
      <p:pic>
        <p:nvPicPr>
          <p:cNvPr id="24579" name="Picture 3" descr="C:\Users\User\Desktop\MIHALCEA VIORICA 29. 08. 2016\20160829_12373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2844800" cy="1600200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480" y="2819400"/>
            <a:ext cx="3848320" cy="3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72" y="2667000"/>
            <a:ext cx="285182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6112" y="5105400"/>
            <a:ext cx="1995488" cy="15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71800" y="6248400"/>
            <a:ext cx="3912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No postoperative complications</a:t>
            </a:r>
            <a:endParaRPr lang="ro-RO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28" y="5486400"/>
            <a:ext cx="8805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Median resection rate: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Defined criteria for resectability – 39.5%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Without clearly defined criteria for resectability – 11%</a:t>
            </a:r>
            <a:endParaRPr lang="ro-RO" sz="2400" dirty="0">
              <a:solidFill>
                <a:srgbClr val="FFFF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81000" y="1581150"/>
            <a:ext cx="5609163" cy="3829050"/>
            <a:chOff x="2114550" y="1514475"/>
            <a:chExt cx="5609163" cy="3829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4550" y="1514475"/>
              <a:ext cx="4914900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553200" y="3059668"/>
              <a:ext cx="117051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bg1"/>
                  </a:solidFill>
                </a:rPr>
                <a:t>p = 0.006</a:t>
              </a:r>
              <a:endParaRPr lang="ro-RO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5867400" y="3048000"/>
              <a:ext cx="1371600" cy="1588"/>
            </a:xfrm>
            <a:prstGeom prst="line">
              <a:avLst/>
            </a:prstGeom>
            <a:ln w="25400" cap="sq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62000" y="5943600"/>
            <a:ext cx="304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762000" y="6324600"/>
            <a:ext cx="304800" cy="304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664" y="3581400"/>
            <a:ext cx="34365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Importance of initial definition of criteria for resectability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3352799"/>
            <a:ext cx="5943600" cy="3276601"/>
          </a:xfrm>
          <a:prstGeom prst="roundRect">
            <a:avLst/>
          </a:prstGeom>
          <a:solidFill>
            <a:srgbClr val="0D03D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Technical </a:t>
            </a:r>
            <a:r>
              <a:rPr lang="de-DE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resectability</a:t>
            </a:r>
          </a:p>
          <a:p>
            <a:endParaRPr lang="en-GB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anticipated ability to: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 an R0 resection (R1 – by necessity)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 two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contiguous segments of 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 adequate 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inflow, outflow and </a:t>
            </a:r>
            <a:r>
              <a:rPr lang="en-GB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biliary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FLR &gt; 25-30%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5666489" y="1627835"/>
          <a:ext cx="3172711" cy="2182165"/>
        </p:xfrm>
        <a:graphic>
          <a:graphicData uri="http://schemas.openxmlformats.org/presentationml/2006/ole">
            <p:oleObj spid="_x0000_s144388" name="Photo Editor Photo" r:id="rId4" imgW="19580952" imgH="13942857" progId="">
              <p:embed/>
            </p:oleObj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429" y="1828800"/>
            <a:ext cx="53811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0" y="457200"/>
            <a:ext cx="8839200" cy="945573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Definition of resectability:</a:t>
            </a:r>
            <a:b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Practical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 rather than “dogmatic”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618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74613" y="2525712"/>
            <a:ext cx="4040187" cy="7508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INITIALLY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RESECTABLE</a:t>
            </a:r>
            <a:endParaRPr lang="en-US" sz="24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867400" y="2514600"/>
            <a:ext cx="3200400" cy="75088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INITIALLY UNRESECTABLE</a:t>
            </a:r>
            <a:endParaRPr lang="en-US" sz="240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0" y="3267075"/>
            <a:ext cx="4114800" cy="3590925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31.3%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/533)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 (15/533)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867400" y="3276600"/>
            <a:ext cx="3200400" cy="3948112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48% (22/45)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4.4%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/45)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886200" y="3272135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 =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0.020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3352800" y="1600200"/>
            <a:ext cx="3121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Morbidity rates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3429000" y="4216400"/>
            <a:ext cx="2985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rates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038600" y="5024437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 = </a:t>
            </a: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0.634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7" y="361950"/>
            <a:ext cx="85582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Setlacec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Center of General Surgery and Liver  Transplantation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270965" y="208003"/>
            <a:ext cx="86469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Overall s</a:t>
            </a:r>
            <a:r>
              <a:rPr lang="ro-RO" sz="2800" dirty="0">
                <a:solidFill>
                  <a:srgbClr val="FFFF00"/>
                </a:solidFill>
              </a:rPr>
              <a:t>urvival</a:t>
            </a:r>
            <a:r>
              <a:rPr lang="en-US" sz="2800" dirty="0">
                <a:solidFill>
                  <a:srgbClr val="FFFF00"/>
                </a:solidFill>
              </a:rPr>
              <a:t> rates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Initially </a:t>
            </a:r>
            <a:r>
              <a:rPr lang="en-US" sz="2800" dirty="0" err="1" smtClean="0">
                <a:solidFill>
                  <a:srgbClr val="FFFF00"/>
                </a:solidFill>
              </a:rPr>
              <a:t>Resectable</a:t>
            </a:r>
            <a:r>
              <a:rPr lang="en-US" sz="2800" dirty="0" smtClean="0">
                <a:solidFill>
                  <a:srgbClr val="FFFF00"/>
                </a:solidFill>
              </a:rPr>
              <a:t> vs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Initially </a:t>
            </a:r>
            <a:r>
              <a:rPr lang="en-US" sz="2800" dirty="0" err="1" smtClean="0">
                <a:solidFill>
                  <a:srgbClr val="FFFF00"/>
                </a:solidFill>
              </a:rPr>
              <a:t>Unresectable</a:t>
            </a:r>
            <a:r>
              <a:rPr lang="en-US" sz="2800" dirty="0" smtClean="0">
                <a:solidFill>
                  <a:srgbClr val="FFFF00"/>
                </a:solidFill>
              </a:rPr>
              <a:t> CLMs</a:t>
            </a:r>
            <a:endParaRPr lang="ro-RO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60823"/>
            <a:ext cx="2667000" cy="24929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INITIALLY RESECTABLE</a:t>
            </a:r>
            <a:endParaRPr lang="en-US" sz="2000" dirty="0">
              <a:solidFill>
                <a:srgbClr val="0D0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D0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88.6%</a:t>
            </a:r>
            <a:endParaRPr lang="en-US" sz="2400" dirty="0">
              <a:solidFill>
                <a:srgbClr val="0D0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51.8%</a:t>
            </a:r>
            <a:endParaRPr lang="en-US" sz="2400" dirty="0">
              <a:solidFill>
                <a:srgbClr val="0D0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31.4</a:t>
            </a:r>
            <a:r>
              <a:rPr lang="en-US" sz="24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</a:t>
            </a:r>
            <a:endParaRPr lang="en-US" sz="2400" dirty="0">
              <a:solidFill>
                <a:srgbClr val="0D0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38.6 </a:t>
            </a:r>
            <a:r>
              <a:rPr lang="en-US" sz="2400" dirty="0">
                <a:solidFill>
                  <a:srgbClr val="0D0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 </a:t>
            </a:r>
          </a:p>
        </p:txBody>
      </p:sp>
      <p:pic>
        <p:nvPicPr>
          <p:cNvPr id="145410" name="Picture 2" descr="F:\ALBENA SEP 2016\initially resectable vs initially unresectab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429125" cy="3544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3546535"/>
            <a:ext cx="2590800" cy="249299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INITIALLY UNRESECTABLE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1-yr: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92.6%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3-yr: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48.2%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5-yr: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19.3%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median: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1752600"/>
            <a:ext cx="10647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P=0.429</a:t>
            </a:r>
            <a:endParaRPr lang="ro-RO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9080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ro-RO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992187"/>
            <a:ext cx="86868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progresses in liver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increased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dramatically the survival rates of patients with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CLMs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resection provides similar short-term and long-term outcomes as staged resections in most patients with synchronous CLMs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resected metachronous CLMs, the disease-free interval between the primary tumor resection and CLMs diagnosis has not impact on overall survival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90805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ro-RO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992187"/>
            <a:ext cx="86868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 possible, major hepatectomies should be replaced by IOUS-guided limited liver resections, and primary tumor should be approached minimally invasive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in patients with initially unresectable CLMs, the prognosis is improved by an aggressive multimodal treatment (based on a multi-disciplinary team decision)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4031" y="617220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END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sorin\Desktop\CASA POP TRI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79438"/>
            <a:ext cx="45720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5" descr="C:\Users\sorin\Desktop\ATENEUL V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64331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7" descr="C:\Users\sorin\Desktop\LAC HERASTR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2888" y="3857625"/>
            <a:ext cx="50911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arcul-de-triu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1438"/>
            <a:ext cx="3786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22262"/>
            <a:ext cx="8748714" cy="11255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Pathways </a:t>
            </a:r>
            <a:r>
              <a:rPr lang="en-US" dirty="0">
                <a:solidFill>
                  <a:srgbClr val="FFFF00"/>
                </a:solidFill>
              </a:rPr>
              <a:t>to resectability of liver </a:t>
            </a:r>
            <a:r>
              <a:rPr lang="en-US" dirty="0" smtClean="0">
                <a:solidFill>
                  <a:srgbClr val="FFFF00"/>
                </a:solidFill>
              </a:rPr>
              <a:t>metastases in </a:t>
            </a:r>
            <a:r>
              <a:rPr lang="en-US" dirty="0">
                <a:solidFill>
                  <a:srgbClr val="FFFF00"/>
                </a:solidFill>
              </a:rPr>
              <a:t>CRC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481388" y="1930402"/>
            <a:ext cx="2711450" cy="5111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Liver metastases</a:t>
            </a:r>
          </a:p>
        </p:txBody>
      </p:sp>
      <p:sp>
        <p:nvSpPr>
          <p:cNvPr id="117763" name="AutoShape 4"/>
          <p:cNvSpPr>
            <a:spLocks noChangeArrowheads="1"/>
          </p:cNvSpPr>
          <p:nvPr/>
        </p:nvSpPr>
        <p:spPr bwMode="auto">
          <a:xfrm>
            <a:off x="1889125" y="2967040"/>
            <a:ext cx="2374900" cy="56800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b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non-resectable</a:t>
            </a:r>
          </a:p>
        </p:txBody>
      </p:sp>
      <p:sp>
        <p:nvSpPr>
          <p:cNvPr id="117764" name="AutoShape 5"/>
          <p:cNvSpPr>
            <a:spLocks noChangeArrowheads="1"/>
          </p:cNvSpPr>
          <p:nvPr/>
        </p:nvSpPr>
        <p:spPr bwMode="auto">
          <a:xfrm>
            <a:off x="5876927" y="2971800"/>
            <a:ext cx="1889125" cy="57594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resectable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258765" y="4177748"/>
            <a:ext cx="3868562" cy="163449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cs typeface="Arial" pitchFamily="34" charset="0"/>
              </a:rPr>
              <a:t>10–40% initially non-resectable</a:t>
            </a:r>
          </a:p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cs typeface="Arial" pitchFamily="34" charset="0"/>
              </a:rPr>
              <a:t>might become resectable </a:t>
            </a:r>
            <a:br>
              <a:rPr lang="en-US" b="1" dirty="0">
                <a:solidFill>
                  <a:srgbClr val="FFFF00"/>
                </a:solidFill>
                <a:cs typeface="Arial" pitchFamily="34" charset="0"/>
              </a:rPr>
            </a:br>
            <a:r>
              <a:rPr lang="en-US" b="1" dirty="0">
                <a:solidFill>
                  <a:srgbClr val="FFFF00"/>
                </a:solidFill>
                <a:cs typeface="Arial" pitchFamily="34" charset="0"/>
              </a:rPr>
              <a:t>(potential for conversion)</a:t>
            </a:r>
          </a:p>
          <a:p>
            <a:pPr algn="ctr">
              <a:defRPr/>
            </a:pPr>
            <a:endParaRPr lang="en-US" b="1" dirty="0">
              <a:solidFill>
                <a:prstClr val="white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60–90% remain non-resectable</a:t>
            </a:r>
          </a:p>
        </p:txBody>
      </p:sp>
      <p:sp>
        <p:nvSpPr>
          <p:cNvPr id="117766" name="AutoShape 7"/>
          <p:cNvSpPr>
            <a:spLocks noChangeArrowheads="1"/>
          </p:cNvSpPr>
          <p:nvPr/>
        </p:nvSpPr>
        <p:spPr bwMode="auto">
          <a:xfrm>
            <a:off x="5867400" y="4611756"/>
            <a:ext cx="1905000" cy="7747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30-40% Resection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6578600" y="5383696"/>
            <a:ext cx="484188" cy="627062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endParaRPr lang="en-US" b="1" dirty="0">
              <a:solidFill>
                <a:srgbClr val="145A96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3398" y="5867400"/>
            <a:ext cx="1496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127" charset="0"/>
                <a:cs typeface="Arial" pitchFamily="127" charset="0"/>
              </a:rPr>
              <a:t>Potential</a:t>
            </a:r>
          </a:p>
          <a:p>
            <a:pPr algn="ctr"/>
            <a:r>
              <a:rPr lang="en-GB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127" charset="0"/>
                <a:cs typeface="Arial" pitchFamily="127" charset="0"/>
              </a:rPr>
              <a:t>for </a:t>
            </a:r>
            <a:r>
              <a:rPr lang="en-GB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127" charset="0"/>
                <a:cs typeface="Arial" pitchFamily="127" charset="0"/>
              </a:rPr>
              <a:t>cure</a:t>
            </a:r>
            <a:endParaRPr lang="en-GB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itchFamily="127" charset="0"/>
              <a:cs typeface="Arial" pitchFamily="127" charset="0"/>
            </a:endParaRPr>
          </a:p>
        </p:txBody>
      </p:sp>
      <p:cxnSp>
        <p:nvCxnSpPr>
          <p:cNvPr id="5" name="Elbow Connector 4"/>
          <p:cNvCxnSpPr>
            <a:stCxn id="38915" idx="2"/>
            <a:endCxn id="117763" idx="0"/>
          </p:cNvCxnSpPr>
          <p:nvPr/>
        </p:nvCxnSpPr>
        <p:spPr>
          <a:xfrm rot="5400000">
            <a:off x="3694113" y="1824039"/>
            <a:ext cx="525463" cy="1760538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38915" idx="2"/>
            <a:endCxn id="117764" idx="0"/>
          </p:cNvCxnSpPr>
          <p:nvPr/>
        </p:nvCxnSpPr>
        <p:spPr>
          <a:xfrm rot="16200000" flipH="1">
            <a:off x="5564190" y="1714499"/>
            <a:ext cx="530223" cy="1984377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17763" idx="2"/>
          </p:cNvCxnSpPr>
          <p:nvPr/>
        </p:nvCxnSpPr>
        <p:spPr>
          <a:xfrm>
            <a:off x="3076575" y="3535045"/>
            <a:ext cx="0" cy="63531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7764" idx="2"/>
            <a:endCxn id="117766" idx="0"/>
          </p:cNvCxnSpPr>
          <p:nvPr/>
        </p:nvCxnSpPr>
        <p:spPr>
          <a:xfrm rot="5400000">
            <a:off x="6288690" y="4078955"/>
            <a:ext cx="1064011" cy="159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39940" y="3812997"/>
            <a:ext cx="103663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27327" y="4876800"/>
            <a:ext cx="740073" cy="411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77" name="AutoShape 12"/>
          <p:cNvSpPr>
            <a:spLocks noChangeArrowheads="1"/>
          </p:cNvSpPr>
          <p:nvPr/>
        </p:nvSpPr>
        <p:spPr bwMode="auto">
          <a:xfrm>
            <a:off x="320967" y="3612657"/>
            <a:ext cx="1809175" cy="40862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Active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2650555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I. Initially </a:t>
            </a:r>
            <a:r>
              <a:rPr lang="en-US" dirty="0" err="1" smtClean="0">
                <a:solidFill>
                  <a:srgbClr val="FFFF00"/>
                </a:solidFill>
              </a:rPr>
              <a:t>resectable</a:t>
            </a:r>
            <a:r>
              <a:rPr lang="en-US" dirty="0" smtClean="0">
                <a:solidFill>
                  <a:srgbClr val="FFFF00"/>
                </a:solidFill>
              </a:rPr>
              <a:t> CLMs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1447800"/>
            <a:ext cx="6705600" cy="2209800"/>
            <a:chOff x="838200" y="2057400"/>
            <a:chExt cx="6705600" cy="2209800"/>
          </a:xfrm>
        </p:grpSpPr>
        <p:sp>
          <p:nvSpPr>
            <p:cNvPr id="22539" name="Oval 4"/>
            <p:cNvSpPr>
              <a:spLocks noChangeArrowheads="1"/>
            </p:cNvSpPr>
            <p:nvPr/>
          </p:nvSpPr>
          <p:spPr bwMode="auto">
            <a:xfrm>
              <a:off x="838200" y="2057400"/>
              <a:ext cx="2362200" cy="1371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Primary tumor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resection</a:t>
              </a:r>
            </a:p>
          </p:txBody>
        </p:sp>
        <p:sp>
          <p:nvSpPr>
            <p:cNvPr id="22540" name="Oval 5"/>
            <p:cNvSpPr>
              <a:spLocks noChangeArrowheads="1"/>
            </p:cNvSpPr>
            <p:nvPr/>
          </p:nvSpPr>
          <p:spPr bwMode="auto">
            <a:xfrm>
              <a:off x="5029200" y="2057400"/>
              <a:ext cx="2514600" cy="1219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Liver</a:t>
              </a:r>
            </a:p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resection</a:t>
              </a:r>
            </a:p>
          </p:txBody>
        </p:sp>
        <p:sp>
          <p:nvSpPr>
            <p:cNvPr id="22541" name="Oval 7"/>
            <p:cNvSpPr>
              <a:spLocks noChangeArrowheads="1"/>
            </p:cNvSpPr>
            <p:nvPr/>
          </p:nvSpPr>
          <p:spPr bwMode="auto">
            <a:xfrm>
              <a:off x="3048000" y="3276600"/>
              <a:ext cx="2514600" cy="9906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FFFF00"/>
                  </a:solidFill>
                </a:rPr>
                <a:t>Chemotherapy</a:t>
              </a:r>
            </a:p>
          </p:txBody>
        </p:sp>
        <p:cxnSp>
          <p:nvCxnSpPr>
            <p:cNvPr id="22542" name="Straight Arrow Connector 11"/>
            <p:cNvCxnSpPr>
              <a:cxnSpLocks noChangeShapeType="1"/>
            </p:cNvCxnSpPr>
            <p:nvPr/>
          </p:nvCxnSpPr>
          <p:spPr bwMode="auto">
            <a:xfrm>
              <a:off x="3124200" y="2743200"/>
              <a:ext cx="1981200" cy="1588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2543" name="Straight Arrow Connector 12"/>
            <p:cNvCxnSpPr>
              <a:cxnSpLocks noChangeShapeType="1"/>
            </p:cNvCxnSpPr>
            <p:nvPr/>
          </p:nvCxnSpPr>
          <p:spPr bwMode="auto">
            <a:xfrm>
              <a:off x="2667000" y="3200400"/>
              <a:ext cx="652651" cy="355181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254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5257800" y="3124200"/>
              <a:ext cx="533400" cy="38100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22532" name="Down Arrow 17"/>
          <p:cNvSpPr>
            <a:spLocks noChangeArrowheads="1"/>
          </p:cNvSpPr>
          <p:nvPr/>
        </p:nvSpPr>
        <p:spPr bwMode="auto">
          <a:xfrm>
            <a:off x="4419600" y="3886200"/>
            <a:ext cx="381000" cy="76200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762000" y="1371600"/>
            <a:ext cx="7239000" cy="2362200"/>
          </a:xfrm>
          <a:prstGeom prst="roundRect">
            <a:avLst/>
          </a:prstGeom>
          <a:solidFill>
            <a:schemeClr val="accent1">
              <a:alpha val="15000"/>
            </a:schemeClr>
          </a:solidFill>
          <a:ln w="508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1447800" y="4724400"/>
            <a:ext cx="6172200" cy="1828800"/>
          </a:xfrm>
          <a:prstGeom prst="rect">
            <a:avLst/>
          </a:prstGeom>
          <a:solidFill>
            <a:schemeClr val="accent1">
              <a:alpha val="2313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1" u="sng" dirty="0" err="1">
                <a:solidFill>
                  <a:srgbClr val="FFFF00"/>
                </a:solidFill>
              </a:rPr>
              <a:t>Onco</a:t>
            </a:r>
            <a:r>
              <a:rPr lang="en-US" sz="3600" b="1" i="1" u="sng" dirty="0">
                <a:solidFill>
                  <a:srgbClr val="FFFF00"/>
                </a:solidFill>
              </a:rPr>
              <a:t>-surgical </a:t>
            </a:r>
            <a:r>
              <a:rPr lang="en-US" sz="3600" b="1" i="1" u="sng" dirty="0" smtClean="0">
                <a:solidFill>
                  <a:srgbClr val="FFFF00"/>
                </a:solidFill>
              </a:rPr>
              <a:t>approaches: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Delayed liver resection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Simultaneous resection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“Liver-first” approach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 SYNCHRONOUS CLMs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1. Safety of the procedure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Theoretical assumptions </a:t>
            </a:r>
            <a:endParaRPr lang="ro-RO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Staged resections – avoid the cumulative risks of two concomitant resections</a:t>
            </a:r>
          </a:p>
          <a:p>
            <a:pPr lvl="1"/>
            <a:r>
              <a:rPr lang="en-US" dirty="0" smtClean="0"/>
              <a:t>Delayed liver resection (DR)</a:t>
            </a:r>
          </a:p>
          <a:p>
            <a:pPr lvl="1"/>
            <a:r>
              <a:rPr lang="en-US" dirty="0" smtClean="0"/>
              <a:t>“Liver-first” approach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Simultaneous resection (SR)</a:t>
            </a:r>
          </a:p>
          <a:p>
            <a:pPr lvl="1"/>
            <a:r>
              <a:rPr lang="en-US" dirty="0" smtClean="0"/>
              <a:t>Higher morbidity rates</a:t>
            </a:r>
          </a:p>
          <a:p>
            <a:pPr lvl="1"/>
            <a:r>
              <a:rPr lang="en-US" dirty="0" smtClean="0"/>
              <a:t>Increased mortality rates</a:t>
            </a:r>
          </a:p>
          <a:p>
            <a:pPr lvl="1"/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4724400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3967</TotalTime>
  <Words>1574</Words>
  <Application>Microsoft Office PowerPoint</Application>
  <PresentationFormat>On-screen Show (4:3)</PresentationFormat>
  <Paragraphs>409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Foundry</vt:lpstr>
      <vt:lpstr>Photo Editor Photo</vt:lpstr>
      <vt:lpstr>SURGICAL TREATMENT OF LIVER METASTASES FROM COLORECTAL CANCER  </vt:lpstr>
      <vt:lpstr>CLMs TREATMENT - MULTIMODAL</vt:lpstr>
      <vt:lpstr>Treatment results</vt:lpstr>
      <vt:lpstr>Slide 4</vt:lpstr>
      <vt:lpstr>Pathways to resectability of liver metastases in CRC</vt:lpstr>
      <vt:lpstr>I. Initially resectable CLMs</vt:lpstr>
      <vt:lpstr>1. SYNCHRONOUS CLMs</vt:lpstr>
      <vt:lpstr>1. Safety of the procedure</vt:lpstr>
      <vt:lpstr>Theoretical assumptions </vt:lpstr>
      <vt:lpstr>Slide 10</vt:lpstr>
      <vt:lpstr>Slide 11</vt:lpstr>
      <vt:lpstr>Slide 12</vt:lpstr>
      <vt:lpstr>Slide 13</vt:lpstr>
      <vt:lpstr>Recent trends - decrease morbidity &amp; mortality -</vt:lpstr>
      <vt:lpstr>Minimal invasive approach in SCLMs</vt:lpstr>
      <vt:lpstr>Slide 16</vt:lpstr>
      <vt:lpstr>Slide 17</vt:lpstr>
      <vt:lpstr>Slide 18</vt:lpstr>
      <vt:lpstr>Which approach, for whom?</vt:lpstr>
      <vt:lpstr>2. METACHRONOUS CLMs</vt:lpstr>
      <vt:lpstr>Does disease-free interval influence overall survival?</vt:lpstr>
      <vt:lpstr>Prognostic factors</vt:lpstr>
      <vt:lpstr>II. INITIALLY UNRESECTABLE CLMs</vt:lpstr>
      <vt:lpstr>ESMO guidelines 2014</vt:lpstr>
      <vt:lpstr>Potentially resectable (Group 1)</vt:lpstr>
      <vt:lpstr>Strategies for render to resectability </vt:lpstr>
      <vt:lpstr>A. Combined Ablation  and Resection (CARe)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Importance of initial definition of criteria for resectability </vt:lpstr>
      <vt:lpstr>Slide 40</vt:lpstr>
      <vt:lpstr>Slide 41</vt:lpstr>
      <vt:lpstr>CONCLUSIONS</vt:lpstr>
      <vt:lpstr>CONCLUSIONS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OF METASTATIC COLORECTAL CANCER</dc:title>
  <dc:creator>Administrator</dc:creator>
  <cp:lastModifiedBy>User</cp:lastModifiedBy>
  <cp:revision>500</cp:revision>
  <dcterms:created xsi:type="dcterms:W3CDTF">2006-08-16T00:00:00Z</dcterms:created>
  <dcterms:modified xsi:type="dcterms:W3CDTF">2016-10-04T05:02:36Z</dcterms:modified>
</cp:coreProperties>
</file>